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10" r:id="rId2"/>
  </p:sldMasterIdLst>
  <p:notesMasterIdLst>
    <p:notesMasterId r:id="rId25"/>
  </p:notesMasterIdLst>
  <p:sldIdLst>
    <p:sldId id="256" r:id="rId3"/>
    <p:sldId id="289" r:id="rId4"/>
    <p:sldId id="372" r:id="rId5"/>
    <p:sldId id="543" r:id="rId6"/>
    <p:sldId id="544" r:id="rId7"/>
    <p:sldId id="485" r:id="rId8"/>
    <p:sldId id="552" r:id="rId9"/>
    <p:sldId id="486" r:id="rId10"/>
    <p:sldId id="545" r:id="rId11"/>
    <p:sldId id="488" r:id="rId12"/>
    <p:sldId id="490" r:id="rId13"/>
    <p:sldId id="491" r:id="rId14"/>
    <p:sldId id="508" r:id="rId15"/>
    <p:sldId id="553" r:id="rId16"/>
    <p:sldId id="514" r:id="rId17"/>
    <p:sldId id="551" r:id="rId18"/>
    <p:sldId id="550" r:id="rId19"/>
    <p:sldId id="554" r:id="rId20"/>
    <p:sldId id="555" r:id="rId21"/>
    <p:sldId id="556" r:id="rId22"/>
    <p:sldId id="558" r:id="rId23"/>
    <p:sldId id="557" r:id="rId24"/>
  </p:sldIdLst>
  <p:sldSz cx="9144000" cy="6858000" type="screen4x3"/>
  <p:notesSz cx="6858000" cy="9144000"/>
  <p:custDataLst>
    <p:tags r:id="rId2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86" autoAdjust="0"/>
    <p:restoredTop sz="78665" autoAdjust="0"/>
  </p:normalViewPr>
  <p:slideViewPr>
    <p:cSldViewPr>
      <p:cViewPr varScale="1">
        <p:scale>
          <a:sx n="72" d="100"/>
          <a:sy n="72" d="100"/>
        </p:scale>
        <p:origin x="1578"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FA554A-1846-4002-81C2-46F81D346561}" type="doc">
      <dgm:prSet loTypeId="urn:microsoft.com/office/officeart/2005/8/layout/cycle5" loCatId="cycle" qsTypeId="urn:microsoft.com/office/officeart/2005/8/quickstyle/3d3" qsCatId="3D" csTypeId="urn:microsoft.com/office/officeart/2005/8/colors/accent3_1" csCatId="accent3" phldr="1"/>
      <dgm:spPr/>
      <dgm:t>
        <a:bodyPr/>
        <a:lstStyle/>
        <a:p>
          <a:endParaRPr lang="en-US"/>
        </a:p>
      </dgm:t>
    </dgm:pt>
    <dgm:pt modelId="{449EAB37-9E54-40F2-B16E-2194AEEDE2BF}">
      <dgm:prSet phldrT="[Text]"/>
      <dgm:spPr/>
      <dgm:t>
        <a:bodyPr/>
        <a:lstStyle/>
        <a:p>
          <a:r>
            <a:rPr lang="fa-IR" dirty="0" smtClean="0"/>
            <a:t>باورها</a:t>
          </a:r>
          <a:endParaRPr lang="en-US" dirty="0"/>
        </a:p>
      </dgm:t>
    </dgm:pt>
    <dgm:pt modelId="{3821ED35-47A9-4C84-8511-C72C46AB9980}" type="parTrans" cxnId="{C489C834-C182-4F31-934C-38D423DDB44F}">
      <dgm:prSet/>
      <dgm:spPr/>
      <dgm:t>
        <a:bodyPr/>
        <a:lstStyle/>
        <a:p>
          <a:endParaRPr lang="en-US"/>
        </a:p>
      </dgm:t>
    </dgm:pt>
    <dgm:pt modelId="{1948F2E9-7ADF-4C08-BD31-CC71013FC0BA}" type="sibTrans" cxnId="{C489C834-C182-4F31-934C-38D423DDB44F}">
      <dgm:prSet/>
      <dgm:spPr/>
      <dgm:t>
        <a:bodyPr/>
        <a:lstStyle/>
        <a:p>
          <a:endParaRPr lang="en-US"/>
        </a:p>
      </dgm:t>
    </dgm:pt>
    <dgm:pt modelId="{410FDF87-C64A-4648-B342-445779388AD5}">
      <dgm:prSet phldrT="[Text]"/>
      <dgm:spPr/>
      <dgm:t>
        <a:bodyPr/>
        <a:lstStyle/>
        <a:p>
          <a:r>
            <a:rPr lang="fa-IR" dirty="0" smtClean="0"/>
            <a:t>افکار</a:t>
          </a:r>
          <a:endParaRPr lang="en-US" dirty="0"/>
        </a:p>
      </dgm:t>
    </dgm:pt>
    <dgm:pt modelId="{55CE7E3B-CF19-4F90-B6D5-F07837499212}" type="parTrans" cxnId="{3583A278-3F8E-49CB-8FA0-D0AB0092D2FF}">
      <dgm:prSet/>
      <dgm:spPr/>
      <dgm:t>
        <a:bodyPr/>
        <a:lstStyle/>
        <a:p>
          <a:endParaRPr lang="en-US"/>
        </a:p>
      </dgm:t>
    </dgm:pt>
    <dgm:pt modelId="{C8770304-D9AE-487D-BAB5-7FFA193DCCD9}" type="sibTrans" cxnId="{3583A278-3F8E-49CB-8FA0-D0AB0092D2FF}">
      <dgm:prSet/>
      <dgm:spPr/>
      <dgm:t>
        <a:bodyPr/>
        <a:lstStyle/>
        <a:p>
          <a:endParaRPr lang="en-US"/>
        </a:p>
      </dgm:t>
    </dgm:pt>
    <dgm:pt modelId="{2388EA23-5F90-47AB-B87F-CC660F226488}">
      <dgm:prSet phldrT="[Text]"/>
      <dgm:spPr/>
      <dgm:t>
        <a:bodyPr/>
        <a:lstStyle/>
        <a:p>
          <a:r>
            <a:rPr lang="fa-IR" dirty="0" smtClean="0"/>
            <a:t>هیجان</a:t>
          </a:r>
          <a:endParaRPr lang="en-US" dirty="0"/>
        </a:p>
      </dgm:t>
    </dgm:pt>
    <dgm:pt modelId="{09BABCBF-0022-4E05-A902-3681E7F1A7DF}" type="parTrans" cxnId="{D424ECFB-BDB9-4B28-9259-8F8CA3B60032}">
      <dgm:prSet/>
      <dgm:spPr/>
      <dgm:t>
        <a:bodyPr/>
        <a:lstStyle/>
        <a:p>
          <a:endParaRPr lang="en-US"/>
        </a:p>
      </dgm:t>
    </dgm:pt>
    <dgm:pt modelId="{96CA9AEB-2D90-4653-A850-261A21503478}" type="sibTrans" cxnId="{D424ECFB-BDB9-4B28-9259-8F8CA3B60032}">
      <dgm:prSet/>
      <dgm:spPr/>
      <dgm:t>
        <a:bodyPr/>
        <a:lstStyle/>
        <a:p>
          <a:endParaRPr lang="en-US"/>
        </a:p>
      </dgm:t>
    </dgm:pt>
    <dgm:pt modelId="{A6E17273-5861-479A-A37D-BB824D575F77}">
      <dgm:prSet phldrT="[Text]"/>
      <dgm:spPr/>
      <dgm:t>
        <a:bodyPr/>
        <a:lstStyle/>
        <a:p>
          <a:r>
            <a:rPr lang="fa-IR" dirty="0" smtClean="0"/>
            <a:t>فرهنگ</a:t>
          </a:r>
          <a:endParaRPr lang="en-US" dirty="0"/>
        </a:p>
      </dgm:t>
    </dgm:pt>
    <dgm:pt modelId="{BC9F1820-4ADB-4C59-8798-54E9045A1430}" type="parTrans" cxnId="{9D2D203F-011E-437D-ADFB-2B8DC0718D47}">
      <dgm:prSet/>
      <dgm:spPr/>
      <dgm:t>
        <a:bodyPr/>
        <a:lstStyle/>
        <a:p>
          <a:endParaRPr lang="en-US"/>
        </a:p>
      </dgm:t>
    </dgm:pt>
    <dgm:pt modelId="{BBED0244-8F23-4633-A240-905CFB09B3AB}" type="sibTrans" cxnId="{9D2D203F-011E-437D-ADFB-2B8DC0718D47}">
      <dgm:prSet/>
      <dgm:spPr/>
      <dgm:t>
        <a:bodyPr/>
        <a:lstStyle/>
        <a:p>
          <a:endParaRPr lang="en-US"/>
        </a:p>
      </dgm:t>
    </dgm:pt>
    <dgm:pt modelId="{4C48F233-4AC6-4B46-B59A-AEF8F66EE718}">
      <dgm:prSet phldrT="[Text]"/>
      <dgm:spPr/>
      <dgm:t>
        <a:bodyPr/>
        <a:lstStyle/>
        <a:p>
          <a:r>
            <a:rPr lang="fa-IR" dirty="0" smtClean="0"/>
            <a:t>محیط</a:t>
          </a:r>
          <a:endParaRPr lang="en-US" dirty="0"/>
        </a:p>
      </dgm:t>
    </dgm:pt>
    <dgm:pt modelId="{6807E53C-E689-402D-A77B-269FF23274D5}" type="parTrans" cxnId="{1E8F5592-BEFB-4764-8A45-384847755DDC}">
      <dgm:prSet/>
      <dgm:spPr/>
      <dgm:t>
        <a:bodyPr/>
        <a:lstStyle/>
        <a:p>
          <a:endParaRPr lang="en-US"/>
        </a:p>
      </dgm:t>
    </dgm:pt>
    <dgm:pt modelId="{80EE0BE3-BB75-4153-832F-655044CF007E}" type="sibTrans" cxnId="{1E8F5592-BEFB-4764-8A45-384847755DDC}">
      <dgm:prSet/>
      <dgm:spPr/>
      <dgm:t>
        <a:bodyPr/>
        <a:lstStyle/>
        <a:p>
          <a:endParaRPr lang="en-US"/>
        </a:p>
      </dgm:t>
    </dgm:pt>
    <dgm:pt modelId="{43FA3C5B-B14A-412E-855C-F3ED6D8EDA0E}" type="pres">
      <dgm:prSet presAssocID="{8DFA554A-1846-4002-81C2-46F81D346561}" presName="cycle" presStyleCnt="0">
        <dgm:presLayoutVars>
          <dgm:dir/>
          <dgm:resizeHandles val="exact"/>
        </dgm:presLayoutVars>
      </dgm:prSet>
      <dgm:spPr/>
      <dgm:t>
        <a:bodyPr/>
        <a:lstStyle/>
        <a:p>
          <a:endParaRPr lang="en-US"/>
        </a:p>
      </dgm:t>
    </dgm:pt>
    <dgm:pt modelId="{BCD18865-C9D7-4EEA-813F-BA6FAE552F6C}" type="pres">
      <dgm:prSet presAssocID="{449EAB37-9E54-40F2-B16E-2194AEEDE2BF}" presName="node" presStyleLbl="node1" presStyleIdx="0" presStyleCnt="5">
        <dgm:presLayoutVars>
          <dgm:bulletEnabled val="1"/>
        </dgm:presLayoutVars>
      </dgm:prSet>
      <dgm:spPr/>
      <dgm:t>
        <a:bodyPr/>
        <a:lstStyle/>
        <a:p>
          <a:endParaRPr lang="en-US"/>
        </a:p>
      </dgm:t>
    </dgm:pt>
    <dgm:pt modelId="{48F6C4B2-0246-461E-820A-33ED65DE5EB9}" type="pres">
      <dgm:prSet presAssocID="{449EAB37-9E54-40F2-B16E-2194AEEDE2BF}" presName="spNode" presStyleCnt="0"/>
      <dgm:spPr/>
    </dgm:pt>
    <dgm:pt modelId="{10AABE56-2D6D-44F8-926F-09325732F9DC}" type="pres">
      <dgm:prSet presAssocID="{1948F2E9-7ADF-4C08-BD31-CC71013FC0BA}" presName="sibTrans" presStyleLbl="sibTrans1D1" presStyleIdx="0" presStyleCnt="5"/>
      <dgm:spPr/>
      <dgm:t>
        <a:bodyPr/>
        <a:lstStyle/>
        <a:p>
          <a:endParaRPr lang="en-US"/>
        </a:p>
      </dgm:t>
    </dgm:pt>
    <dgm:pt modelId="{67D9739B-B55D-4027-86DA-DBB8DC11C39F}" type="pres">
      <dgm:prSet presAssocID="{410FDF87-C64A-4648-B342-445779388AD5}" presName="node" presStyleLbl="node1" presStyleIdx="1" presStyleCnt="5">
        <dgm:presLayoutVars>
          <dgm:bulletEnabled val="1"/>
        </dgm:presLayoutVars>
      </dgm:prSet>
      <dgm:spPr/>
      <dgm:t>
        <a:bodyPr/>
        <a:lstStyle/>
        <a:p>
          <a:endParaRPr lang="en-US"/>
        </a:p>
      </dgm:t>
    </dgm:pt>
    <dgm:pt modelId="{4EC278B3-A0E3-4D21-B2D9-056A93FFCC32}" type="pres">
      <dgm:prSet presAssocID="{410FDF87-C64A-4648-B342-445779388AD5}" presName="spNode" presStyleCnt="0"/>
      <dgm:spPr/>
    </dgm:pt>
    <dgm:pt modelId="{B73CC586-60B8-405D-AFA9-FC91827928FB}" type="pres">
      <dgm:prSet presAssocID="{C8770304-D9AE-487D-BAB5-7FFA193DCCD9}" presName="sibTrans" presStyleLbl="sibTrans1D1" presStyleIdx="1" presStyleCnt="5"/>
      <dgm:spPr/>
      <dgm:t>
        <a:bodyPr/>
        <a:lstStyle/>
        <a:p>
          <a:endParaRPr lang="en-US"/>
        </a:p>
      </dgm:t>
    </dgm:pt>
    <dgm:pt modelId="{EEFEAD23-0B37-4526-BB28-FCB9E5FEAC95}" type="pres">
      <dgm:prSet presAssocID="{2388EA23-5F90-47AB-B87F-CC660F226488}" presName="node" presStyleLbl="node1" presStyleIdx="2" presStyleCnt="5">
        <dgm:presLayoutVars>
          <dgm:bulletEnabled val="1"/>
        </dgm:presLayoutVars>
      </dgm:prSet>
      <dgm:spPr/>
      <dgm:t>
        <a:bodyPr/>
        <a:lstStyle/>
        <a:p>
          <a:endParaRPr lang="en-US"/>
        </a:p>
      </dgm:t>
    </dgm:pt>
    <dgm:pt modelId="{93F5260E-CDC1-4709-B33E-D015FD8610A5}" type="pres">
      <dgm:prSet presAssocID="{2388EA23-5F90-47AB-B87F-CC660F226488}" presName="spNode" presStyleCnt="0"/>
      <dgm:spPr/>
    </dgm:pt>
    <dgm:pt modelId="{59A9A853-CC95-4A3F-B0F4-6F73C6AB4D0B}" type="pres">
      <dgm:prSet presAssocID="{96CA9AEB-2D90-4653-A850-261A21503478}" presName="sibTrans" presStyleLbl="sibTrans1D1" presStyleIdx="2" presStyleCnt="5"/>
      <dgm:spPr/>
      <dgm:t>
        <a:bodyPr/>
        <a:lstStyle/>
        <a:p>
          <a:endParaRPr lang="en-US"/>
        </a:p>
      </dgm:t>
    </dgm:pt>
    <dgm:pt modelId="{B173BD84-F7F2-4B11-8051-F62724D97C43}" type="pres">
      <dgm:prSet presAssocID="{A6E17273-5861-479A-A37D-BB824D575F77}" presName="node" presStyleLbl="node1" presStyleIdx="3" presStyleCnt="5">
        <dgm:presLayoutVars>
          <dgm:bulletEnabled val="1"/>
        </dgm:presLayoutVars>
      </dgm:prSet>
      <dgm:spPr/>
      <dgm:t>
        <a:bodyPr/>
        <a:lstStyle/>
        <a:p>
          <a:endParaRPr lang="en-US"/>
        </a:p>
      </dgm:t>
    </dgm:pt>
    <dgm:pt modelId="{A6488585-B518-4CE5-885A-83055DC1A028}" type="pres">
      <dgm:prSet presAssocID="{A6E17273-5861-479A-A37D-BB824D575F77}" presName="spNode" presStyleCnt="0"/>
      <dgm:spPr/>
    </dgm:pt>
    <dgm:pt modelId="{148B3B33-0474-4B25-B0FE-D7C1E1C451CE}" type="pres">
      <dgm:prSet presAssocID="{BBED0244-8F23-4633-A240-905CFB09B3AB}" presName="sibTrans" presStyleLbl="sibTrans1D1" presStyleIdx="3" presStyleCnt="5"/>
      <dgm:spPr/>
      <dgm:t>
        <a:bodyPr/>
        <a:lstStyle/>
        <a:p>
          <a:endParaRPr lang="en-US"/>
        </a:p>
      </dgm:t>
    </dgm:pt>
    <dgm:pt modelId="{B0E222E0-B8E8-44A0-A495-6F82CE280D0B}" type="pres">
      <dgm:prSet presAssocID="{4C48F233-4AC6-4B46-B59A-AEF8F66EE718}" presName="node" presStyleLbl="node1" presStyleIdx="4" presStyleCnt="5">
        <dgm:presLayoutVars>
          <dgm:bulletEnabled val="1"/>
        </dgm:presLayoutVars>
      </dgm:prSet>
      <dgm:spPr/>
      <dgm:t>
        <a:bodyPr/>
        <a:lstStyle/>
        <a:p>
          <a:endParaRPr lang="en-US"/>
        </a:p>
      </dgm:t>
    </dgm:pt>
    <dgm:pt modelId="{ACE7BC4C-2839-4203-BF97-D467ED7D670F}" type="pres">
      <dgm:prSet presAssocID="{4C48F233-4AC6-4B46-B59A-AEF8F66EE718}" presName="spNode" presStyleCnt="0"/>
      <dgm:spPr/>
    </dgm:pt>
    <dgm:pt modelId="{1036DD9A-073B-4CB4-966D-50EB9591E1C1}" type="pres">
      <dgm:prSet presAssocID="{80EE0BE3-BB75-4153-832F-655044CF007E}" presName="sibTrans" presStyleLbl="sibTrans1D1" presStyleIdx="4" presStyleCnt="5"/>
      <dgm:spPr/>
      <dgm:t>
        <a:bodyPr/>
        <a:lstStyle/>
        <a:p>
          <a:endParaRPr lang="en-US"/>
        </a:p>
      </dgm:t>
    </dgm:pt>
  </dgm:ptLst>
  <dgm:cxnLst>
    <dgm:cxn modelId="{19E6FCD8-4197-4BD6-967A-91FCA0D92F19}" type="presOf" srcId="{410FDF87-C64A-4648-B342-445779388AD5}" destId="{67D9739B-B55D-4027-86DA-DBB8DC11C39F}" srcOrd="0" destOrd="0" presId="urn:microsoft.com/office/officeart/2005/8/layout/cycle5"/>
    <dgm:cxn modelId="{1E8F5592-BEFB-4764-8A45-384847755DDC}" srcId="{8DFA554A-1846-4002-81C2-46F81D346561}" destId="{4C48F233-4AC6-4B46-B59A-AEF8F66EE718}" srcOrd="4" destOrd="0" parTransId="{6807E53C-E689-402D-A77B-269FF23274D5}" sibTransId="{80EE0BE3-BB75-4153-832F-655044CF007E}"/>
    <dgm:cxn modelId="{C489C834-C182-4F31-934C-38D423DDB44F}" srcId="{8DFA554A-1846-4002-81C2-46F81D346561}" destId="{449EAB37-9E54-40F2-B16E-2194AEEDE2BF}" srcOrd="0" destOrd="0" parTransId="{3821ED35-47A9-4C84-8511-C72C46AB9980}" sibTransId="{1948F2E9-7ADF-4C08-BD31-CC71013FC0BA}"/>
    <dgm:cxn modelId="{03CCD777-B237-4AEB-9B4B-707B75A9A4FE}" type="presOf" srcId="{2388EA23-5F90-47AB-B87F-CC660F226488}" destId="{EEFEAD23-0B37-4526-BB28-FCB9E5FEAC95}" srcOrd="0" destOrd="0" presId="urn:microsoft.com/office/officeart/2005/8/layout/cycle5"/>
    <dgm:cxn modelId="{D384BF07-26F8-4530-8C2E-16D72311DF9A}" type="presOf" srcId="{C8770304-D9AE-487D-BAB5-7FFA193DCCD9}" destId="{B73CC586-60B8-405D-AFA9-FC91827928FB}" srcOrd="0" destOrd="0" presId="urn:microsoft.com/office/officeart/2005/8/layout/cycle5"/>
    <dgm:cxn modelId="{0D9C7E36-0203-4ADD-979B-6213AC15D096}" type="presOf" srcId="{4C48F233-4AC6-4B46-B59A-AEF8F66EE718}" destId="{B0E222E0-B8E8-44A0-A495-6F82CE280D0B}" srcOrd="0" destOrd="0" presId="urn:microsoft.com/office/officeart/2005/8/layout/cycle5"/>
    <dgm:cxn modelId="{4769BE22-F0B3-409D-96B4-169ED2698B04}" type="presOf" srcId="{BBED0244-8F23-4633-A240-905CFB09B3AB}" destId="{148B3B33-0474-4B25-B0FE-D7C1E1C451CE}" srcOrd="0" destOrd="0" presId="urn:microsoft.com/office/officeart/2005/8/layout/cycle5"/>
    <dgm:cxn modelId="{4899D6F3-8136-4851-940C-78ABCBD6EB0A}" type="presOf" srcId="{1948F2E9-7ADF-4C08-BD31-CC71013FC0BA}" destId="{10AABE56-2D6D-44F8-926F-09325732F9DC}" srcOrd="0" destOrd="0" presId="urn:microsoft.com/office/officeart/2005/8/layout/cycle5"/>
    <dgm:cxn modelId="{4F491DFA-B428-4BCD-AFC6-FEF10C02F111}" type="presOf" srcId="{A6E17273-5861-479A-A37D-BB824D575F77}" destId="{B173BD84-F7F2-4B11-8051-F62724D97C43}" srcOrd="0" destOrd="0" presId="urn:microsoft.com/office/officeart/2005/8/layout/cycle5"/>
    <dgm:cxn modelId="{8B9181D4-8C8B-4CAA-B7E1-150C12D5AA1B}" type="presOf" srcId="{80EE0BE3-BB75-4153-832F-655044CF007E}" destId="{1036DD9A-073B-4CB4-966D-50EB9591E1C1}" srcOrd="0" destOrd="0" presId="urn:microsoft.com/office/officeart/2005/8/layout/cycle5"/>
    <dgm:cxn modelId="{B1C1011A-9EA1-4908-8813-6704D75E5E3B}" type="presOf" srcId="{449EAB37-9E54-40F2-B16E-2194AEEDE2BF}" destId="{BCD18865-C9D7-4EEA-813F-BA6FAE552F6C}" srcOrd="0" destOrd="0" presId="urn:microsoft.com/office/officeart/2005/8/layout/cycle5"/>
    <dgm:cxn modelId="{5E9EE8DE-3D6A-4D36-BCF8-6B292F4069C3}" type="presOf" srcId="{8DFA554A-1846-4002-81C2-46F81D346561}" destId="{43FA3C5B-B14A-412E-855C-F3ED6D8EDA0E}" srcOrd="0" destOrd="0" presId="urn:microsoft.com/office/officeart/2005/8/layout/cycle5"/>
    <dgm:cxn modelId="{3583A278-3F8E-49CB-8FA0-D0AB0092D2FF}" srcId="{8DFA554A-1846-4002-81C2-46F81D346561}" destId="{410FDF87-C64A-4648-B342-445779388AD5}" srcOrd="1" destOrd="0" parTransId="{55CE7E3B-CF19-4F90-B6D5-F07837499212}" sibTransId="{C8770304-D9AE-487D-BAB5-7FFA193DCCD9}"/>
    <dgm:cxn modelId="{9C51C38B-48D7-41D8-9DE0-4667B8B6658C}" type="presOf" srcId="{96CA9AEB-2D90-4653-A850-261A21503478}" destId="{59A9A853-CC95-4A3F-B0F4-6F73C6AB4D0B}" srcOrd="0" destOrd="0" presId="urn:microsoft.com/office/officeart/2005/8/layout/cycle5"/>
    <dgm:cxn modelId="{D424ECFB-BDB9-4B28-9259-8F8CA3B60032}" srcId="{8DFA554A-1846-4002-81C2-46F81D346561}" destId="{2388EA23-5F90-47AB-B87F-CC660F226488}" srcOrd="2" destOrd="0" parTransId="{09BABCBF-0022-4E05-A902-3681E7F1A7DF}" sibTransId="{96CA9AEB-2D90-4653-A850-261A21503478}"/>
    <dgm:cxn modelId="{9D2D203F-011E-437D-ADFB-2B8DC0718D47}" srcId="{8DFA554A-1846-4002-81C2-46F81D346561}" destId="{A6E17273-5861-479A-A37D-BB824D575F77}" srcOrd="3" destOrd="0" parTransId="{BC9F1820-4ADB-4C59-8798-54E9045A1430}" sibTransId="{BBED0244-8F23-4633-A240-905CFB09B3AB}"/>
    <dgm:cxn modelId="{1195D17F-BE15-4E5E-9D6A-9CF26D441E78}" type="presParOf" srcId="{43FA3C5B-B14A-412E-855C-F3ED6D8EDA0E}" destId="{BCD18865-C9D7-4EEA-813F-BA6FAE552F6C}" srcOrd="0" destOrd="0" presId="urn:microsoft.com/office/officeart/2005/8/layout/cycle5"/>
    <dgm:cxn modelId="{C6D9ED3A-3012-4907-9DC7-3F561675EEEB}" type="presParOf" srcId="{43FA3C5B-B14A-412E-855C-F3ED6D8EDA0E}" destId="{48F6C4B2-0246-461E-820A-33ED65DE5EB9}" srcOrd="1" destOrd="0" presId="urn:microsoft.com/office/officeart/2005/8/layout/cycle5"/>
    <dgm:cxn modelId="{0F155605-C285-432E-A3EA-76DE01575B62}" type="presParOf" srcId="{43FA3C5B-B14A-412E-855C-F3ED6D8EDA0E}" destId="{10AABE56-2D6D-44F8-926F-09325732F9DC}" srcOrd="2" destOrd="0" presId="urn:microsoft.com/office/officeart/2005/8/layout/cycle5"/>
    <dgm:cxn modelId="{999E944D-B289-4BEE-85BA-4761FCAF0A86}" type="presParOf" srcId="{43FA3C5B-B14A-412E-855C-F3ED6D8EDA0E}" destId="{67D9739B-B55D-4027-86DA-DBB8DC11C39F}" srcOrd="3" destOrd="0" presId="urn:microsoft.com/office/officeart/2005/8/layout/cycle5"/>
    <dgm:cxn modelId="{E9723E73-E7CE-4D72-8F25-4DDCDB23EE3A}" type="presParOf" srcId="{43FA3C5B-B14A-412E-855C-F3ED6D8EDA0E}" destId="{4EC278B3-A0E3-4D21-B2D9-056A93FFCC32}" srcOrd="4" destOrd="0" presId="urn:microsoft.com/office/officeart/2005/8/layout/cycle5"/>
    <dgm:cxn modelId="{8900DBAE-2418-499E-AC80-4ABD6455450D}" type="presParOf" srcId="{43FA3C5B-B14A-412E-855C-F3ED6D8EDA0E}" destId="{B73CC586-60B8-405D-AFA9-FC91827928FB}" srcOrd="5" destOrd="0" presId="urn:microsoft.com/office/officeart/2005/8/layout/cycle5"/>
    <dgm:cxn modelId="{FBA1CFE2-EB45-4E83-A50E-7E264A2EF7FF}" type="presParOf" srcId="{43FA3C5B-B14A-412E-855C-F3ED6D8EDA0E}" destId="{EEFEAD23-0B37-4526-BB28-FCB9E5FEAC95}" srcOrd="6" destOrd="0" presId="urn:microsoft.com/office/officeart/2005/8/layout/cycle5"/>
    <dgm:cxn modelId="{F1376CFB-4C66-4F51-ACB3-9E811610E1D4}" type="presParOf" srcId="{43FA3C5B-B14A-412E-855C-F3ED6D8EDA0E}" destId="{93F5260E-CDC1-4709-B33E-D015FD8610A5}" srcOrd="7" destOrd="0" presId="urn:microsoft.com/office/officeart/2005/8/layout/cycle5"/>
    <dgm:cxn modelId="{4C0AA3D8-5A0B-4E8E-B12C-F8EA6DD96D21}" type="presParOf" srcId="{43FA3C5B-B14A-412E-855C-F3ED6D8EDA0E}" destId="{59A9A853-CC95-4A3F-B0F4-6F73C6AB4D0B}" srcOrd="8" destOrd="0" presId="urn:microsoft.com/office/officeart/2005/8/layout/cycle5"/>
    <dgm:cxn modelId="{37B81143-EB19-4F96-A64F-82EE98E7F7D9}" type="presParOf" srcId="{43FA3C5B-B14A-412E-855C-F3ED6D8EDA0E}" destId="{B173BD84-F7F2-4B11-8051-F62724D97C43}" srcOrd="9" destOrd="0" presId="urn:microsoft.com/office/officeart/2005/8/layout/cycle5"/>
    <dgm:cxn modelId="{B0FE1AD5-0AE9-4742-867E-AA167EFC7EB6}" type="presParOf" srcId="{43FA3C5B-B14A-412E-855C-F3ED6D8EDA0E}" destId="{A6488585-B518-4CE5-885A-83055DC1A028}" srcOrd="10" destOrd="0" presId="urn:microsoft.com/office/officeart/2005/8/layout/cycle5"/>
    <dgm:cxn modelId="{F53EFE8F-7597-42E3-874F-95DE2A369B9C}" type="presParOf" srcId="{43FA3C5B-B14A-412E-855C-F3ED6D8EDA0E}" destId="{148B3B33-0474-4B25-B0FE-D7C1E1C451CE}" srcOrd="11" destOrd="0" presId="urn:microsoft.com/office/officeart/2005/8/layout/cycle5"/>
    <dgm:cxn modelId="{6DA4E4B1-380D-4DF7-8BDE-B54E0578DE1C}" type="presParOf" srcId="{43FA3C5B-B14A-412E-855C-F3ED6D8EDA0E}" destId="{B0E222E0-B8E8-44A0-A495-6F82CE280D0B}" srcOrd="12" destOrd="0" presId="urn:microsoft.com/office/officeart/2005/8/layout/cycle5"/>
    <dgm:cxn modelId="{8CA82825-9785-4DE9-9E77-AB8CCABE6638}" type="presParOf" srcId="{43FA3C5B-B14A-412E-855C-F3ED6D8EDA0E}" destId="{ACE7BC4C-2839-4203-BF97-D467ED7D670F}" srcOrd="13" destOrd="0" presId="urn:microsoft.com/office/officeart/2005/8/layout/cycle5"/>
    <dgm:cxn modelId="{6FF6FB41-AEEE-4150-933D-AFF81E8048EC}" type="presParOf" srcId="{43FA3C5B-B14A-412E-855C-F3ED6D8EDA0E}" destId="{1036DD9A-073B-4CB4-966D-50EB9591E1C1}"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8865-C9D7-4EEA-813F-BA6FAE552F6C}">
      <dsp:nvSpPr>
        <dsp:cNvPr id="0" name=""/>
        <dsp:cNvSpPr/>
      </dsp:nvSpPr>
      <dsp:spPr>
        <a:xfrm>
          <a:off x="2507054" y="1961"/>
          <a:ext cx="1274252" cy="828264"/>
        </a:xfrm>
        <a:prstGeom prst="roundRect">
          <a:avLst/>
        </a:prstGeom>
        <a:solidFill>
          <a:schemeClr val="lt1">
            <a:hueOff val="0"/>
            <a:satOff val="0"/>
            <a:lumOff val="0"/>
            <a:alphaOff val="0"/>
          </a:schemeClr>
        </a:solidFill>
        <a:ln>
          <a:noFill/>
        </a:ln>
        <a:effectLst>
          <a:outerShdw blurRad="50800" dist="25400" dir="5400000" rotWithShape="0">
            <a:srgbClr val="000000">
              <a:alpha val="46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a-IR" sz="2700" kern="1200" dirty="0" smtClean="0"/>
            <a:t>باورها</a:t>
          </a:r>
          <a:endParaRPr lang="en-US" sz="2700" kern="1200" dirty="0"/>
        </a:p>
      </dsp:txBody>
      <dsp:txXfrm>
        <a:off x="2547487" y="42394"/>
        <a:ext cx="1193386" cy="747398"/>
      </dsp:txXfrm>
    </dsp:sp>
    <dsp:sp modelId="{10AABE56-2D6D-44F8-926F-09325732F9DC}">
      <dsp:nvSpPr>
        <dsp:cNvPr id="0" name=""/>
        <dsp:cNvSpPr/>
      </dsp:nvSpPr>
      <dsp:spPr>
        <a:xfrm>
          <a:off x="1487377" y="416093"/>
          <a:ext cx="3313605" cy="3313605"/>
        </a:xfrm>
        <a:custGeom>
          <a:avLst/>
          <a:gdLst/>
          <a:ahLst/>
          <a:cxnLst/>
          <a:rect l="0" t="0" r="0" b="0"/>
          <a:pathLst>
            <a:path>
              <a:moveTo>
                <a:pt x="2465129" y="210565"/>
              </a:moveTo>
              <a:arcTo wR="1656802" hR="1656802" stAng="17952094" swAng="1213668"/>
            </a:path>
          </a:pathLst>
        </a:custGeom>
        <a:noFill/>
        <a:ln w="12700" cap="flat" cmpd="sng" algn="ctr">
          <a:solidFill>
            <a:schemeClr val="accent3">
              <a:hueOff val="0"/>
              <a:satOff val="0"/>
              <a:lumOff val="0"/>
              <a:alphaOff val="0"/>
            </a:schemeClr>
          </a:solidFill>
          <a:prstDash val="solid"/>
          <a:tailEnd type="arrow"/>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67D9739B-B55D-4027-86DA-DBB8DC11C39F}">
      <dsp:nvSpPr>
        <dsp:cNvPr id="0" name=""/>
        <dsp:cNvSpPr/>
      </dsp:nvSpPr>
      <dsp:spPr>
        <a:xfrm>
          <a:off x="4082766" y="1146783"/>
          <a:ext cx="1274252" cy="828264"/>
        </a:xfrm>
        <a:prstGeom prst="roundRect">
          <a:avLst/>
        </a:prstGeom>
        <a:solidFill>
          <a:schemeClr val="lt1">
            <a:hueOff val="0"/>
            <a:satOff val="0"/>
            <a:lumOff val="0"/>
            <a:alphaOff val="0"/>
          </a:schemeClr>
        </a:solidFill>
        <a:ln>
          <a:noFill/>
        </a:ln>
        <a:effectLst>
          <a:outerShdw blurRad="50800" dist="25400" dir="5400000" rotWithShape="0">
            <a:srgbClr val="000000">
              <a:alpha val="46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a-IR" sz="2700" kern="1200" dirty="0" smtClean="0"/>
            <a:t>افکار</a:t>
          </a:r>
          <a:endParaRPr lang="en-US" sz="2700" kern="1200" dirty="0"/>
        </a:p>
      </dsp:txBody>
      <dsp:txXfrm>
        <a:off x="4123199" y="1187216"/>
        <a:ext cx="1193386" cy="747398"/>
      </dsp:txXfrm>
    </dsp:sp>
    <dsp:sp modelId="{B73CC586-60B8-405D-AFA9-FC91827928FB}">
      <dsp:nvSpPr>
        <dsp:cNvPr id="0" name=""/>
        <dsp:cNvSpPr/>
      </dsp:nvSpPr>
      <dsp:spPr>
        <a:xfrm>
          <a:off x="1487377" y="416093"/>
          <a:ext cx="3313605" cy="3313605"/>
        </a:xfrm>
        <a:custGeom>
          <a:avLst/>
          <a:gdLst/>
          <a:ahLst/>
          <a:cxnLst/>
          <a:rect l="0" t="0" r="0" b="0"/>
          <a:pathLst>
            <a:path>
              <a:moveTo>
                <a:pt x="3309654" y="1771154"/>
              </a:moveTo>
              <a:arcTo wR="1656802" hR="1656802" stAng="21837461" swAng="1361374"/>
            </a:path>
          </a:pathLst>
        </a:custGeom>
        <a:noFill/>
        <a:ln w="12700" cap="flat" cmpd="sng" algn="ctr">
          <a:solidFill>
            <a:schemeClr val="accent3">
              <a:hueOff val="0"/>
              <a:satOff val="0"/>
              <a:lumOff val="0"/>
              <a:alphaOff val="0"/>
            </a:schemeClr>
          </a:solidFill>
          <a:prstDash val="solid"/>
          <a:tailEnd type="arrow"/>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EEFEAD23-0B37-4526-BB28-FCB9E5FEAC95}">
      <dsp:nvSpPr>
        <dsp:cNvPr id="0" name=""/>
        <dsp:cNvSpPr/>
      </dsp:nvSpPr>
      <dsp:spPr>
        <a:xfrm>
          <a:off x="3480898" y="2999145"/>
          <a:ext cx="1274252" cy="828264"/>
        </a:xfrm>
        <a:prstGeom prst="roundRect">
          <a:avLst/>
        </a:prstGeom>
        <a:solidFill>
          <a:schemeClr val="lt1">
            <a:hueOff val="0"/>
            <a:satOff val="0"/>
            <a:lumOff val="0"/>
            <a:alphaOff val="0"/>
          </a:schemeClr>
        </a:solidFill>
        <a:ln>
          <a:noFill/>
        </a:ln>
        <a:effectLst>
          <a:outerShdw blurRad="50800" dist="25400" dir="5400000" rotWithShape="0">
            <a:srgbClr val="000000">
              <a:alpha val="46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a-IR" sz="2700" kern="1200" dirty="0" smtClean="0"/>
            <a:t>هیجان</a:t>
          </a:r>
          <a:endParaRPr lang="en-US" sz="2700" kern="1200" dirty="0"/>
        </a:p>
      </dsp:txBody>
      <dsp:txXfrm>
        <a:off x="3521331" y="3039578"/>
        <a:ext cx="1193386" cy="747398"/>
      </dsp:txXfrm>
    </dsp:sp>
    <dsp:sp modelId="{59A9A853-CC95-4A3F-B0F4-6F73C6AB4D0B}">
      <dsp:nvSpPr>
        <dsp:cNvPr id="0" name=""/>
        <dsp:cNvSpPr/>
      </dsp:nvSpPr>
      <dsp:spPr>
        <a:xfrm>
          <a:off x="1487377" y="416093"/>
          <a:ext cx="3313605" cy="3313605"/>
        </a:xfrm>
        <a:custGeom>
          <a:avLst/>
          <a:gdLst/>
          <a:ahLst/>
          <a:cxnLst/>
          <a:rect l="0" t="0" r="0" b="0"/>
          <a:pathLst>
            <a:path>
              <a:moveTo>
                <a:pt x="1860677" y="3301013"/>
              </a:moveTo>
              <a:arcTo wR="1656802" hR="1656802" stAng="4975900" swAng="848201"/>
            </a:path>
          </a:pathLst>
        </a:custGeom>
        <a:noFill/>
        <a:ln w="12700" cap="flat" cmpd="sng" algn="ctr">
          <a:solidFill>
            <a:schemeClr val="accent3">
              <a:hueOff val="0"/>
              <a:satOff val="0"/>
              <a:lumOff val="0"/>
              <a:alphaOff val="0"/>
            </a:schemeClr>
          </a:solidFill>
          <a:prstDash val="solid"/>
          <a:tailEnd type="arrow"/>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B173BD84-F7F2-4B11-8051-F62724D97C43}">
      <dsp:nvSpPr>
        <dsp:cNvPr id="0" name=""/>
        <dsp:cNvSpPr/>
      </dsp:nvSpPr>
      <dsp:spPr>
        <a:xfrm>
          <a:off x="1533209" y="2999145"/>
          <a:ext cx="1274252" cy="828264"/>
        </a:xfrm>
        <a:prstGeom prst="roundRect">
          <a:avLst/>
        </a:prstGeom>
        <a:solidFill>
          <a:schemeClr val="lt1">
            <a:hueOff val="0"/>
            <a:satOff val="0"/>
            <a:lumOff val="0"/>
            <a:alphaOff val="0"/>
          </a:schemeClr>
        </a:solidFill>
        <a:ln>
          <a:noFill/>
        </a:ln>
        <a:effectLst>
          <a:outerShdw blurRad="50800" dist="25400" dir="5400000" rotWithShape="0">
            <a:srgbClr val="000000">
              <a:alpha val="46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a-IR" sz="2700" kern="1200" dirty="0" smtClean="0"/>
            <a:t>فرهنگ</a:t>
          </a:r>
          <a:endParaRPr lang="en-US" sz="2700" kern="1200" dirty="0"/>
        </a:p>
      </dsp:txBody>
      <dsp:txXfrm>
        <a:off x="1573642" y="3039578"/>
        <a:ext cx="1193386" cy="747398"/>
      </dsp:txXfrm>
    </dsp:sp>
    <dsp:sp modelId="{148B3B33-0474-4B25-B0FE-D7C1E1C451CE}">
      <dsp:nvSpPr>
        <dsp:cNvPr id="0" name=""/>
        <dsp:cNvSpPr/>
      </dsp:nvSpPr>
      <dsp:spPr>
        <a:xfrm>
          <a:off x="1487377" y="416093"/>
          <a:ext cx="3313605" cy="3313605"/>
        </a:xfrm>
        <a:custGeom>
          <a:avLst/>
          <a:gdLst/>
          <a:ahLst/>
          <a:cxnLst/>
          <a:rect l="0" t="0" r="0" b="0"/>
          <a:pathLst>
            <a:path>
              <a:moveTo>
                <a:pt x="175977" y="2399872"/>
              </a:moveTo>
              <a:arcTo wR="1656802" hR="1656802" stAng="9201165" swAng="1361374"/>
            </a:path>
          </a:pathLst>
        </a:custGeom>
        <a:noFill/>
        <a:ln w="12700" cap="flat" cmpd="sng" algn="ctr">
          <a:solidFill>
            <a:schemeClr val="accent3">
              <a:hueOff val="0"/>
              <a:satOff val="0"/>
              <a:lumOff val="0"/>
              <a:alphaOff val="0"/>
            </a:schemeClr>
          </a:solidFill>
          <a:prstDash val="solid"/>
          <a:tailEnd type="arrow"/>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 modelId="{B0E222E0-B8E8-44A0-A495-6F82CE280D0B}">
      <dsp:nvSpPr>
        <dsp:cNvPr id="0" name=""/>
        <dsp:cNvSpPr/>
      </dsp:nvSpPr>
      <dsp:spPr>
        <a:xfrm>
          <a:off x="931341" y="1146783"/>
          <a:ext cx="1274252" cy="828264"/>
        </a:xfrm>
        <a:prstGeom prst="roundRect">
          <a:avLst/>
        </a:prstGeom>
        <a:solidFill>
          <a:schemeClr val="lt1">
            <a:hueOff val="0"/>
            <a:satOff val="0"/>
            <a:lumOff val="0"/>
            <a:alphaOff val="0"/>
          </a:schemeClr>
        </a:solidFill>
        <a:ln>
          <a:noFill/>
        </a:ln>
        <a:effectLst>
          <a:outerShdw blurRad="50800" dist="25400" dir="5400000" rotWithShape="0">
            <a:srgbClr val="000000">
              <a:alpha val="46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fa-IR" sz="2700" kern="1200" dirty="0" smtClean="0"/>
            <a:t>محیط</a:t>
          </a:r>
          <a:endParaRPr lang="en-US" sz="2700" kern="1200" dirty="0"/>
        </a:p>
      </dsp:txBody>
      <dsp:txXfrm>
        <a:off x="971774" y="1187216"/>
        <a:ext cx="1193386" cy="747398"/>
      </dsp:txXfrm>
    </dsp:sp>
    <dsp:sp modelId="{1036DD9A-073B-4CB4-966D-50EB9591E1C1}">
      <dsp:nvSpPr>
        <dsp:cNvPr id="0" name=""/>
        <dsp:cNvSpPr/>
      </dsp:nvSpPr>
      <dsp:spPr>
        <a:xfrm>
          <a:off x="1487377" y="416093"/>
          <a:ext cx="3313605" cy="3313605"/>
        </a:xfrm>
        <a:custGeom>
          <a:avLst/>
          <a:gdLst/>
          <a:ahLst/>
          <a:cxnLst/>
          <a:rect l="0" t="0" r="0" b="0"/>
          <a:pathLst>
            <a:path>
              <a:moveTo>
                <a:pt x="398287" y="579243"/>
              </a:moveTo>
              <a:arcTo wR="1656802" hR="1656802" stAng="13234238" swAng="1213668"/>
            </a:path>
          </a:pathLst>
        </a:custGeom>
        <a:noFill/>
        <a:ln w="12700" cap="flat" cmpd="sng" algn="ctr">
          <a:solidFill>
            <a:schemeClr val="accent3">
              <a:hueOff val="0"/>
              <a:satOff val="0"/>
              <a:lumOff val="0"/>
              <a:alphaOff val="0"/>
            </a:schemeClr>
          </a:solidFill>
          <a:prstDash val="solid"/>
          <a:tailEnd type="arrow"/>
        </a:ln>
        <a:effectLst/>
        <a:scene3d>
          <a:camera prst="orthographicFront">
            <a:rot lat="0" lon="0" rev="0"/>
          </a:camera>
          <a:lightRig rig="contrasting" dir="t">
            <a:rot lat="0" lon="0" rev="1200000"/>
          </a:lightRig>
        </a:scene3d>
        <a:sp3d z="-110000"/>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C8E77C-EE8E-49F1-A504-0DFA6D92E12A}" type="datetimeFigureOut">
              <a:rPr lang="en-US" smtClean="0"/>
              <a:pPr/>
              <a:t>10/19/2024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6E4819-6E7D-4F9B-8A7F-C4D577DE90F0}" type="slidenum">
              <a:rPr lang="en-US" smtClean="0"/>
              <a:pPr/>
              <a:t>‹#›</a:t>
            </a:fld>
            <a:endParaRPr lang="en-US"/>
          </a:p>
        </p:txBody>
      </p:sp>
    </p:spTree>
    <p:extLst>
      <p:ext uri="{BB962C8B-B14F-4D97-AF65-F5344CB8AC3E}">
        <p14:creationId xmlns:p14="http://schemas.microsoft.com/office/powerpoint/2010/main" val="85856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D7F40DFA-B482-4AD0-A536-856EB395CEAD}"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077190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A6E4819-6E7D-4F9B-8A7F-C4D577DE90F0}" type="slidenum">
              <a:rPr lang="en-US" smtClean="0"/>
              <a:pPr/>
              <a:t>6</a:t>
            </a:fld>
            <a:endParaRPr lang="en-US"/>
          </a:p>
        </p:txBody>
      </p:sp>
    </p:spTree>
    <p:extLst>
      <p:ext uri="{BB962C8B-B14F-4D97-AF65-F5344CB8AC3E}">
        <p14:creationId xmlns:p14="http://schemas.microsoft.com/office/powerpoint/2010/main" val="3301051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2A6E4819-6E7D-4F9B-8A7F-C4D577DE90F0}" type="slidenum">
              <a:rPr lang="en-US" smtClean="0"/>
              <a:pPr/>
              <a:t>10</a:t>
            </a:fld>
            <a:endParaRPr lang="en-US"/>
          </a:p>
        </p:txBody>
      </p:sp>
    </p:spTree>
    <p:extLst>
      <p:ext uri="{BB962C8B-B14F-4D97-AF65-F5344CB8AC3E}">
        <p14:creationId xmlns:p14="http://schemas.microsoft.com/office/powerpoint/2010/main" val="16557840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C3858464-CEA0-4B5E-A318-477217AF4D60}" type="datetime1">
              <a:rPr lang="en-US" smtClean="0">
                <a:solidFill>
                  <a:srgbClr val="C8C8B1"/>
                </a:solidFill>
              </a:rPr>
              <a:t>10/19/2024</a:t>
            </a:fld>
            <a:endParaRPr lang="en-US">
              <a:solidFill>
                <a:srgbClr val="C8C8B1"/>
              </a:solidFill>
            </a:endParaRPr>
          </a:p>
        </p:txBody>
      </p:sp>
      <p:sp>
        <p:nvSpPr>
          <p:cNvPr id="5" name="Footer Placeholder 4"/>
          <p:cNvSpPr>
            <a:spLocks noGrp="1"/>
          </p:cNvSpPr>
          <p:nvPr>
            <p:ph type="ftr" sz="quarter" idx="11"/>
          </p:nvPr>
        </p:nvSpPr>
        <p:spPr/>
        <p:txBody>
          <a:bodyPr/>
          <a:lstStyle>
            <a:lvl1pPr>
              <a:defRPr>
                <a:solidFill>
                  <a:schemeClr val="tx2"/>
                </a:solidFill>
              </a:defRPr>
            </a:lvl1pPr>
          </a:lstStyle>
          <a:p>
            <a:r>
              <a:rPr lang="fa-IR" smtClean="0">
                <a:solidFill>
                  <a:srgbClr val="C8C8B1"/>
                </a:solidFill>
              </a:rPr>
              <a:t>خشم </a:t>
            </a:r>
            <a:endParaRPr lang="en-US">
              <a:solidFill>
                <a:srgbClr val="C8C8B1"/>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E078109-6A83-456D-859E-8B0EB9488BDC}" type="slidenum">
              <a:rPr lang="en-US" smtClean="0">
                <a:solidFill>
                  <a:srgbClr val="C8C8B1"/>
                </a:solidFill>
              </a:rPr>
              <a:pPr/>
              <a:t>‹#›</a:t>
            </a:fld>
            <a:endParaRPr lang="en-US">
              <a:solidFill>
                <a:srgbClr val="C8C8B1"/>
              </a:solidFill>
            </a:endParaRPr>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a:ln w="3175">
                    <a:solidFill>
                      <a:srgbClr val="C8C8B1">
                        <a:alpha val="60000"/>
                      </a:srgbClr>
                    </a:solidFill>
                  </a:ln>
                  <a:solidFill>
                    <a:srgbClr val="C8C8B1">
                      <a:lumMod val="90000"/>
                    </a:srgbClr>
                  </a:solidFill>
                  <a:effectLst>
                    <a:outerShdw blurRad="34925" dist="12700" dir="14400000" algn="ctr" rotWithShape="0">
                      <a:srgbClr val="000000">
                        <a:alpha val="21000"/>
                      </a:srgbClr>
                    </a:outerShdw>
                  </a:effectLst>
                  <a:latin typeface="Wingdings" pitchFamily="2" charset="2"/>
                </a:rPr>
                <a:t></a:t>
              </a: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13243523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B9A29C9-4CA4-4B4B-BF99-FC49080234C5}" type="datetime1">
              <a:rPr lang="en-US" smtClean="0">
                <a:solidFill>
                  <a:srgbClr val="D1282E"/>
                </a:solidFill>
              </a:rPr>
              <a:t>10/19/2024</a:t>
            </a:fld>
            <a:endParaRPr lang="en-US">
              <a:solidFill>
                <a:srgbClr val="D1282E"/>
              </a:solidFill>
            </a:endParaRPr>
          </a:p>
        </p:txBody>
      </p:sp>
      <p:sp>
        <p:nvSpPr>
          <p:cNvPr id="5" name="Footer Placeholder 4"/>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6" name="Slide Number Placeholder 5"/>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sp>
        <p:nvSpPr>
          <p:cNvPr id="11" name="Title 10"/>
          <p:cNvSpPr>
            <a:spLocks noGrp="1"/>
          </p:cNvSpPr>
          <p:nvPr>
            <p:ph type="title"/>
          </p:nvPr>
        </p:nvSpPr>
        <p:spPr/>
        <p:txBody>
          <a:bodyPr/>
          <a:lstStyle/>
          <a:p>
            <a:r>
              <a:rPr lang="en-US"/>
              <a:t>Click to edit Master title style</a:t>
            </a:r>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92419882"/>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2CE327-B141-4FA3-9A35-28085778D11C}" type="datetime1">
              <a:rPr lang="en-US" smtClean="0">
                <a:solidFill>
                  <a:srgbClr val="D1282E"/>
                </a:solidFill>
              </a:rPr>
              <a:t>10/19/2024</a:t>
            </a:fld>
            <a:endParaRPr lang="en-US">
              <a:solidFill>
                <a:srgbClr val="D1282E"/>
              </a:solidFill>
            </a:endParaRPr>
          </a:p>
        </p:txBody>
      </p:sp>
      <p:sp>
        <p:nvSpPr>
          <p:cNvPr id="5" name="Footer Placeholder 4"/>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6" name="Slide Number Placeholder 5"/>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spTree>
    <p:extLst>
      <p:ext uri="{BB962C8B-B14F-4D97-AF65-F5344CB8AC3E}">
        <p14:creationId xmlns:p14="http://schemas.microsoft.com/office/powerpoint/2010/main" val="117441558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8BBED7D-AA31-4967-9A44-B05EA962B5E3}" type="datetime1">
              <a:rPr lang="en-US" smtClean="0">
                <a:solidFill>
                  <a:srgbClr val="D1282E"/>
                </a:solidFill>
              </a:rPr>
              <a:t>10/19/2024</a:t>
            </a:fld>
            <a:endParaRPr lang="en-US">
              <a:solidFill>
                <a:srgbClr val="D1282E"/>
              </a:solidFill>
            </a:endParaRPr>
          </a:p>
        </p:txBody>
      </p:sp>
      <p:sp>
        <p:nvSpPr>
          <p:cNvPr id="6" name="Footer Placeholder 5"/>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7" name="Slide Number Placeholder 6"/>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4645151" y="2240280"/>
            <a:ext cx="3803904"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4837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B4FDF46-4F79-488E-89E8-79F8078F0BDA}" type="datetime1">
              <a:rPr lang="en-US" smtClean="0">
                <a:solidFill>
                  <a:srgbClr val="D1282E"/>
                </a:solidFill>
              </a:rPr>
              <a:t>10/19/2024</a:t>
            </a:fld>
            <a:endParaRPr lang="en-US">
              <a:solidFill>
                <a:srgbClr val="D1282E"/>
              </a:solidFill>
            </a:endParaRPr>
          </a:p>
        </p:txBody>
      </p:sp>
      <p:sp>
        <p:nvSpPr>
          <p:cNvPr id="8" name="Footer Placeholder 7"/>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9" name="Slide Number Placeholder 8"/>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6194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652670-59CC-43D5-8D83-1C6CE8838892}" type="datetime1">
              <a:rPr lang="en-US" smtClean="0">
                <a:solidFill>
                  <a:srgbClr val="D1282E"/>
                </a:solidFill>
              </a:rPr>
              <a:t>10/19/2024</a:t>
            </a:fld>
            <a:endParaRPr lang="en-US">
              <a:solidFill>
                <a:srgbClr val="D1282E"/>
              </a:solidFill>
            </a:endParaRPr>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39120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130581-DF6A-4A5F-BE15-2EE8F5C97318}" type="datetime1">
              <a:rPr lang="en-US" smtClean="0">
                <a:solidFill>
                  <a:srgbClr val="D1282E"/>
                </a:solidFill>
              </a:rPr>
              <a:t>10/19/2024</a:t>
            </a:fld>
            <a:endParaRPr lang="en-US">
              <a:solidFill>
                <a:srgbClr val="D1282E"/>
              </a:solidFill>
            </a:endParaRPr>
          </a:p>
        </p:txBody>
      </p:sp>
      <p:sp>
        <p:nvSpPr>
          <p:cNvPr id="3" name="Footer Placeholder 2"/>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4" name="Slide Number Placeholder 3"/>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spTree>
    <p:extLst>
      <p:ext uri="{BB962C8B-B14F-4D97-AF65-F5344CB8AC3E}">
        <p14:creationId xmlns:p14="http://schemas.microsoft.com/office/powerpoint/2010/main" val="706985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A3AE4C-2A12-417C-991D-302D5D28362C}" type="datetime1">
              <a:rPr lang="en-US" smtClean="0">
                <a:solidFill>
                  <a:srgbClr val="D1282E"/>
                </a:solidFill>
              </a:rPr>
              <a:t>10/19/2024</a:t>
            </a:fld>
            <a:endParaRPr lang="en-US">
              <a:solidFill>
                <a:srgbClr val="D1282E"/>
              </a:solidFill>
            </a:endParaRPr>
          </a:p>
        </p:txBody>
      </p:sp>
      <p:sp>
        <p:nvSpPr>
          <p:cNvPr id="6" name="Footer Placeholder 5"/>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7" name="Slide Number Placeholder 6"/>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spTree>
    <p:extLst>
      <p:ext uri="{BB962C8B-B14F-4D97-AF65-F5344CB8AC3E}">
        <p14:creationId xmlns:p14="http://schemas.microsoft.com/office/powerpoint/2010/main" val="4183458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B03DB38-C08C-403A-999D-4FD8230983B2}" type="datetime1">
              <a:rPr lang="en-US" smtClean="0">
                <a:solidFill>
                  <a:srgbClr val="D1282E"/>
                </a:solidFill>
              </a:rPr>
              <a:t>10/19/2024</a:t>
            </a:fld>
            <a:endParaRPr lang="en-US">
              <a:solidFill>
                <a:srgbClr val="D1282E"/>
              </a:solidFill>
            </a:endParaRPr>
          </a:p>
        </p:txBody>
      </p:sp>
      <p:sp>
        <p:nvSpPr>
          <p:cNvPr id="6" name="Footer Placeholder 5"/>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7" name="Slide Number Placeholder 6"/>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spTree>
    <p:extLst>
      <p:ext uri="{BB962C8B-B14F-4D97-AF65-F5344CB8AC3E}">
        <p14:creationId xmlns:p14="http://schemas.microsoft.com/office/powerpoint/2010/main" val="3083967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C36427-2603-464B-9C80-301A930B91BB}" type="datetime1">
              <a:rPr lang="en-US" smtClean="0">
                <a:solidFill>
                  <a:srgbClr val="D1282E"/>
                </a:solidFill>
              </a:rPr>
              <a:t>10/19/2024</a:t>
            </a:fld>
            <a:endParaRPr lang="en-US">
              <a:solidFill>
                <a:srgbClr val="D1282E"/>
              </a:solidFill>
            </a:endParaRPr>
          </a:p>
        </p:txBody>
      </p:sp>
      <p:sp>
        <p:nvSpPr>
          <p:cNvPr id="5" name="Footer Placeholder 4"/>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6" name="Slide Number Placeholder 5"/>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86171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772324-3848-4266-AA22-8D56796FC9EE}" type="datetime1">
              <a:rPr lang="en-US" smtClean="0">
                <a:solidFill>
                  <a:srgbClr val="D1282E"/>
                </a:solidFill>
              </a:rPr>
              <a:t>10/19/2024</a:t>
            </a:fld>
            <a:endParaRPr lang="en-US">
              <a:solidFill>
                <a:srgbClr val="D1282E"/>
              </a:solidFill>
            </a:endParaRPr>
          </a:p>
        </p:txBody>
      </p:sp>
      <p:sp>
        <p:nvSpPr>
          <p:cNvPr id="5" name="Footer Placeholder 4"/>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6" name="Slide Number Placeholder 5"/>
          <p:cNvSpPr>
            <a:spLocks noGrp="1"/>
          </p:cNvSpPr>
          <p:nvPr>
            <p:ph type="sldNum" sz="quarter" idx="12"/>
          </p:nvPr>
        </p:nvSpPr>
        <p:spPr/>
        <p:txBody>
          <a:bodyPr/>
          <a:lstStyle/>
          <a:p>
            <a:fld id="{BE078109-6A83-456D-859E-8B0EB9488BDC}" type="slidenum">
              <a:rPr lang="en-US" smtClean="0">
                <a:solidFill>
                  <a:srgbClr val="D1282E"/>
                </a:solidFill>
              </a:rPr>
              <a:pPr/>
              <a:t>‹#›</a:t>
            </a:fld>
            <a:endParaRPr lang="en-US">
              <a:solidFill>
                <a:srgbClr val="D1282E"/>
              </a:solidFill>
            </a:endParaRPr>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a:solidFill>
                    <a:srgbClr val="D1282E">
                      <a:lumMod val="60000"/>
                      <a:lumOff val="40000"/>
                    </a:srgbClr>
                  </a:solidFill>
                  <a:latin typeface="Wingdings" pitchFamily="2" charset="2"/>
                </a:rPr>
                <a:t></a:t>
              </a: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04537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56B5081-E8AB-436C-A990-E157A91ABD49}" type="datetime1">
              <a:rPr lang="en-US" smtClean="0"/>
              <a:t>10/19/2024</a:t>
            </a:fld>
            <a:endParaRPr lang="en-US"/>
          </a:p>
        </p:txBody>
      </p:sp>
      <p:sp>
        <p:nvSpPr>
          <p:cNvPr id="5" name="Footer Placeholder 4"/>
          <p:cNvSpPr>
            <a:spLocks noGrp="1"/>
          </p:cNvSpPr>
          <p:nvPr>
            <p:ph type="ftr" sz="quarter" idx="11"/>
          </p:nvPr>
        </p:nvSpPr>
        <p:spPr>
          <a:xfrm>
            <a:off x="1921934" y="5054602"/>
            <a:ext cx="4064860" cy="279400"/>
          </a:xfrm>
        </p:spPr>
        <p:txBody>
          <a:bodyPr/>
          <a:lstStyle/>
          <a:p>
            <a:r>
              <a:rPr lang="fa-IR" smtClean="0"/>
              <a:t>خشم </a:t>
            </a:r>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FFBB0078-76C9-4205-B4B0-630A16DEB48A}"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5771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37B38ED-1DAF-4058-A353-0F6530C75908}"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spTree>
    <p:extLst>
      <p:ext uri="{BB962C8B-B14F-4D97-AF65-F5344CB8AC3E}">
        <p14:creationId xmlns:p14="http://schemas.microsoft.com/office/powerpoint/2010/main" val="2901327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F82BDB-5B24-490A-9C58-7869EB1E37A3}"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1570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BBD84D6-EDA3-410B-B39D-1FA8EDF5B9F3}" type="datetime1">
              <a:rPr lang="en-US" smtClean="0"/>
              <a:t>10/19/2024</a:t>
            </a:fld>
            <a:endParaRPr lang="en-US"/>
          </a:p>
        </p:txBody>
      </p:sp>
      <p:sp>
        <p:nvSpPr>
          <p:cNvPr id="6" name="Footer Placeholder 5"/>
          <p:cNvSpPr>
            <a:spLocks noGrp="1"/>
          </p:cNvSpPr>
          <p:nvPr>
            <p:ph type="ftr" sz="quarter" idx="11"/>
          </p:nvPr>
        </p:nvSpPr>
        <p:spPr/>
        <p:txBody>
          <a:bodyPr/>
          <a:lstStyle/>
          <a:p>
            <a:r>
              <a:rPr lang="fa-IR" smtClean="0"/>
              <a:t>خشم </a:t>
            </a:r>
            <a:endParaRPr lang="en-US"/>
          </a:p>
        </p:txBody>
      </p:sp>
      <p:sp>
        <p:nvSpPr>
          <p:cNvPr id="7" name="Slide Number Placeholder 6"/>
          <p:cNvSpPr>
            <a:spLocks noGrp="1"/>
          </p:cNvSpPr>
          <p:nvPr>
            <p:ph type="sldNum" sz="quarter" idx="12"/>
          </p:nvPr>
        </p:nvSpPr>
        <p:spPr/>
        <p:txBody>
          <a:bodyPr/>
          <a:lstStyle/>
          <a:p>
            <a:fld id="{FFBB0078-76C9-4205-B4B0-630A16DEB48A}" type="slidenum">
              <a:rPr lang="en-US" smtClean="0"/>
              <a:pPr/>
              <a:t>‹#›</a:t>
            </a:fld>
            <a:endParaRPr lang="en-US"/>
          </a:p>
        </p:txBody>
      </p:sp>
    </p:spTree>
    <p:extLst>
      <p:ext uri="{BB962C8B-B14F-4D97-AF65-F5344CB8AC3E}">
        <p14:creationId xmlns:p14="http://schemas.microsoft.com/office/powerpoint/2010/main" val="2191528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C4954CD-DA2C-442A-A35A-0CCCED37C140}" type="datetime1">
              <a:rPr lang="en-US" smtClean="0"/>
              <a:t>10/19/2024</a:t>
            </a:fld>
            <a:endParaRPr lang="en-US"/>
          </a:p>
        </p:txBody>
      </p:sp>
      <p:sp>
        <p:nvSpPr>
          <p:cNvPr id="8" name="Footer Placeholder 7"/>
          <p:cNvSpPr>
            <a:spLocks noGrp="1"/>
          </p:cNvSpPr>
          <p:nvPr>
            <p:ph type="ftr" sz="quarter" idx="11"/>
          </p:nvPr>
        </p:nvSpPr>
        <p:spPr/>
        <p:txBody>
          <a:bodyPr/>
          <a:lstStyle/>
          <a:p>
            <a:r>
              <a:rPr lang="fa-IR" smtClean="0"/>
              <a:t>خشم </a:t>
            </a:r>
            <a:endParaRPr lang="en-US"/>
          </a:p>
        </p:txBody>
      </p:sp>
      <p:sp>
        <p:nvSpPr>
          <p:cNvPr id="9" name="Slide Number Placeholder 8"/>
          <p:cNvSpPr>
            <a:spLocks noGrp="1"/>
          </p:cNvSpPr>
          <p:nvPr>
            <p:ph type="sldNum" sz="quarter" idx="12"/>
          </p:nvPr>
        </p:nvSpPr>
        <p:spPr/>
        <p:txBody>
          <a:bodyPr/>
          <a:lstStyle/>
          <a:p>
            <a:fld id="{FFBB0078-76C9-4205-B4B0-630A16DEB48A}"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91669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C690BE-CC8B-4B55-B952-4CB80FFCACA1}" type="datetime1">
              <a:rPr lang="en-US" smtClean="0"/>
              <a:t>10/19/2024</a:t>
            </a:fld>
            <a:endParaRPr lang="en-US"/>
          </a:p>
        </p:txBody>
      </p:sp>
      <p:sp>
        <p:nvSpPr>
          <p:cNvPr id="4" name="Footer Placeholder 3"/>
          <p:cNvSpPr>
            <a:spLocks noGrp="1"/>
          </p:cNvSpPr>
          <p:nvPr>
            <p:ph type="ftr" sz="quarter" idx="11"/>
          </p:nvPr>
        </p:nvSpPr>
        <p:spPr/>
        <p:txBody>
          <a:bodyPr/>
          <a:lstStyle/>
          <a:p>
            <a:r>
              <a:rPr lang="fa-IR" smtClean="0"/>
              <a:t>خشم </a:t>
            </a:r>
            <a:endParaRPr lang="en-US"/>
          </a:p>
        </p:txBody>
      </p:sp>
      <p:sp>
        <p:nvSpPr>
          <p:cNvPr id="5" name="Slide Number Placeholder 4"/>
          <p:cNvSpPr>
            <a:spLocks noGrp="1"/>
          </p:cNvSpPr>
          <p:nvPr>
            <p:ph type="sldNum" sz="quarter" idx="12"/>
          </p:nvPr>
        </p:nvSpPr>
        <p:spPr/>
        <p:txBody>
          <a:bodyPr/>
          <a:lstStyle/>
          <a:p>
            <a:fld id="{FFBB0078-76C9-4205-B4B0-630A16DEB48A}"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79766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CD83E2-5049-4923-BAD6-833C0953A6B0}" type="datetime1">
              <a:rPr lang="en-US" smtClean="0"/>
              <a:t>10/19/2024</a:t>
            </a:fld>
            <a:endParaRPr lang="en-US"/>
          </a:p>
        </p:txBody>
      </p:sp>
      <p:sp>
        <p:nvSpPr>
          <p:cNvPr id="3" name="Footer Placeholder 2"/>
          <p:cNvSpPr>
            <a:spLocks noGrp="1"/>
          </p:cNvSpPr>
          <p:nvPr>
            <p:ph type="ftr" sz="quarter" idx="11"/>
          </p:nvPr>
        </p:nvSpPr>
        <p:spPr/>
        <p:txBody>
          <a:bodyPr/>
          <a:lstStyle/>
          <a:p>
            <a:r>
              <a:rPr lang="fa-IR" smtClean="0"/>
              <a:t>خشم </a:t>
            </a:r>
            <a:endParaRPr lang="en-US"/>
          </a:p>
        </p:txBody>
      </p:sp>
      <p:sp>
        <p:nvSpPr>
          <p:cNvPr id="4" name="Slide Number Placeholder 3"/>
          <p:cNvSpPr>
            <a:spLocks noGrp="1"/>
          </p:cNvSpPr>
          <p:nvPr>
            <p:ph type="sldNum" sz="quarter" idx="12"/>
          </p:nvPr>
        </p:nvSpPr>
        <p:spPr/>
        <p:txBody>
          <a:bodyPr/>
          <a:lstStyle/>
          <a:p>
            <a:fld id="{FFBB0078-76C9-4205-B4B0-630A16DEB48A}" type="slidenum">
              <a:rPr lang="en-US" smtClean="0"/>
              <a:pPr/>
              <a:t>‹#›</a:t>
            </a:fld>
            <a:endParaRPr lang="en-US"/>
          </a:p>
        </p:txBody>
      </p:sp>
    </p:spTree>
    <p:extLst>
      <p:ext uri="{BB962C8B-B14F-4D97-AF65-F5344CB8AC3E}">
        <p14:creationId xmlns:p14="http://schemas.microsoft.com/office/powerpoint/2010/main" val="2145491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890CFF6-8AF0-405D-B86A-FDDF7E938B60}" type="datetime1">
              <a:rPr lang="en-US" smtClean="0"/>
              <a:t>10/19/2024</a:t>
            </a:fld>
            <a:endParaRPr lang="en-US"/>
          </a:p>
        </p:txBody>
      </p:sp>
      <p:sp>
        <p:nvSpPr>
          <p:cNvPr id="6" name="Footer Placeholder 5"/>
          <p:cNvSpPr>
            <a:spLocks noGrp="1"/>
          </p:cNvSpPr>
          <p:nvPr>
            <p:ph type="ftr" sz="quarter" idx="11"/>
          </p:nvPr>
        </p:nvSpPr>
        <p:spPr/>
        <p:txBody>
          <a:bodyPr/>
          <a:lstStyle/>
          <a:p>
            <a:r>
              <a:rPr lang="fa-IR" smtClean="0"/>
              <a:t>خشم </a:t>
            </a:r>
            <a:endParaRPr lang="en-US"/>
          </a:p>
        </p:txBody>
      </p:sp>
      <p:sp>
        <p:nvSpPr>
          <p:cNvPr id="7" name="Slide Number Placeholder 6"/>
          <p:cNvSpPr>
            <a:spLocks noGrp="1"/>
          </p:cNvSpPr>
          <p:nvPr>
            <p:ph type="sldNum" sz="quarter" idx="12"/>
          </p:nvPr>
        </p:nvSpPr>
        <p:spPr/>
        <p:txBody>
          <a:bodyPr/>
          <a:lstStyle/>
          <a:p>
            <a:fld id="{FFBB0078-76C9-4205-B4B0-630A16DEB48A}"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25622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8847A88-E0B2-4C17-A3E2-0D8070E4C7DC}" type="datetime1">
              <a:rPr lang="en-US" smtClean="0"/>
              <a:t>10/19/2024</a:t>
            </a:fld>
            <a:endParaRPr lang="en-US"/>
          </a:p>
        </p:txBody>
      </p:sp>
      <p:sp>
        <p:nvSpPr>
          <p:cNvPr id="6" name="Footer Placeholder 5"/>
          <p:cNvSpPr>
            <a:spLocks noGrp="1"/>
          </p:cNvSpPr>
          <p:nvPr>
            <p:ph type="ftr" sz="quarter" idx="11"/>
          </p:nvPr>
        </p:nvSpPr>
        <p:spPr/>
        <p:txBody>
          <a:bodyPr/>
          <a:lstStyle/>
          <a:p>
            <a:r>
              <a:rPr lang="fa-IR" smtClean="0"/>
              <a:t>خشم </a:t>
            </a:r>
            <a:endParaRPr lang="en-US"/>
          </a:p>
        </p:txBody>
      </p:sp>
      <p:sp>
        <p:nvSpPr>
          <p:cNvPr id="7" name="Slide Number Placeholder 6"/>
          <p:cNvSpPr>
            <a:spLocks noGrp="1"/>
          </p:cNvSpPr>
          <p:nvPr>
            <p:ph type="sldNum" sz="quarter" idx="12"/>
          </p:nvPr>
        </p:nvSpPr>
        <p:spPr/>
        <p:txBody>
          <a:bodyPr/>
          <a:lstStyle/>
          <a:p>
            <a:fld id="{FFBB0078-76C9-4205-B4B0-630A16DEB48A}" type="slidenum">
              <a:rPr lang="en-US" smtClean="0"/>
              <a:pPr/>
              <a:t>‹#›</a:t>
            </a:fld>
            <a:endParaRPr lang="en-US"/>
          </a:p>
        </p:txBody>
      </p:sp>
    </p:spTree>
    <p:extLst>
      <p:ext uri="{BB962C8B-B14F-4D97-AF65-F5344CB8AC3E}">
        <p14:creationId xmlns:p14="http://schemas.microsoft.com/office/powerpoint/2010/main" val="33788078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55AF754-66E6-487F-92C8-B892E8D2F9F8}" type="datetime1">
              <a:rPr lang="en-US" smtClean="0"/>
              <a:t>10/19/2024</a:t>
            </a:fld>
            <a:endParaRPr lang="en-US"/>
          </a:p>
        </p:txBody>
      </p:sp>
      <p:sp>
        <p:nvSpPr>
          <p:cNvPr id="6" name="Footer Placeholder 5"/>
          <p:cNvSpPr>
            <a:spLocks noGrp="1"/>
          </p:cNvSpPr>
          <p:nvPr>
            <p:ph type="ftr" sz="quarter" idx="11"/>
          </p:nvPr>
        </p:nvSpPr>
        <p:spPr/>
        <p:txBody>
          <a:bodyPr/>
          <a:lstStyle/>
          <a:p>
            <a:r>
              <a:rPr lang="fa-IR" smtClean="0"/>
              <a:t>خشم </a:t>
            </a:r>
            <a:endParaRPr lang="en-US"/>
          </a:p>
        </p:txBody>
      </p:sp>
      <p:sp>
        <p:nvSpPr>
          <p:cNvPr id="7" name="Slide Number Placeholder 6"/>
          <p:cNvSpPr>
            <a:spLocks noGrp="1"/>
          </p:cNvSpPr>
          <p:nvPr>
            <p:ph type="sldNum" sz="quarter" idx="12"/>
          </p:nvPr>
        </p:nvSpPr>
        <p:spPr/>
        <p:txBody>
          <a:bodyPr/>
          <a:lstStyle/>
          <a:p>
            <a:fld id="{FFBB0078-76C9-4205-B4B0-630A16DEB48A}" type="slidenum">
              <a:rPr lang="en-US" smtClean="0"/>
              <a:pPr/>
              <a:t>‹#›</a:t>
            </a:fld>
            <a:endParaRPr lang="en-US"/>
          </a:p>
        </p:txBody>
      </p:sp>
    </p:spTree>
    <p:extLst>
      <p:ext uri="{BB962C8B-B14F-4D97-AF65-F5344CB8AC3E}">
        <p14:creationId xmlns:p14="http://schemas.microsoft.com/office/powerpoint/2010/main" val="3194509006"/>
      </p:ext>
    </p:extLst>
  </p:cSld>
  <p:clrMapOvr>
    <a:masterClrMapping/>
  </p:clrMapOvr>
  <p:hf hdr="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5AF754-66E6-487F-92C8-B892E8D2F9F8}"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60259979"/>
      </p:ext>
    </p:extLst>
  </p:cSld>
  <p:clrMapOvr>
    <a:masterClrMapping/>
  </p:clrMapOvr>
  <p:hf hdr="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5AF754-66E6-487F-92C8-B892E8D2F9F8}"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0763383"/>
      </p:ext>
    </p:extLst>
  </p:cSld>
  <p:clrMapOvr>
    <a:masterClrMapping/>
  </p:clrMapOvr>
  <p:hf hdr="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5AF754-66E6-487F-92C8-B892E8D2F9F8}"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spTree>
    <p:extLst>
      <p:ext uri="{BB962C8B-B14F-4D97-AF65-F5344CB8AC3E}">
        <p14:creationId xmlns:p14="http://schemas.microsoft.com/office/powerpoint/2010/main" val="2826317363"/>
      </p:ext>
    </p:extLst>
  </p:cSld>
  <p:clrMapOvr>
    <a:masterClrMapping/>
  </p:clrMapOvr>
  <p:hf hdr="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5AF754-66E6-487F-92C8-B892E8D2F9F8}"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3013623"/>
      </p:ext>
    </p:extLst>
  </p:cSld>
  <p:clrMapOvr>
    <a:masterClrMapping/>
  </p:clrMapOvr>
  <p:hf hdr="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55AF754-66E6-487F-92C8-B892E8D2F9F8}"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9265871"/>
      </p:ext>
    </p:extLst>
  </p:cSld>
  <p:clrMapOvr>
    <a:masterClrMapping/>
  </p:clrMapOvr>
  <p:hf hdr="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E379A6-015E-46DB-8F7C-867ABB6D93B4}"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269032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B18B0F-DA7E-4BE6-99C2-83982CD1BD3B}" type="datetime1">
              <a:rPr lang="en-US" smtClean="0"/>
              <a:t>10/19/2024</a:t>
            </a:fld>
            <a:endParaRPr lang="en-US"/>
          </a:p>
        </p:txBody>
      </p:sp>
      <p:sp>
        <p:nvSpPr>
          <p:cNvPr id="5" name="Footer Placeholder 4"/>
          <p:cNvSpPr>
            <a:spLocks noGrp="1"/>
          </p:cNvSpPr>
          <p:nvPr>
            <p:ph type="ftr" sz="quarter" idx="11"/>
          </p:nvPr>
        </p:nvSpPr>
        <p:spPr/>
        <p:txBody>
          <a:bodyPr/>
          <a:lstStyle/>
          <a:p>
            <a:r>
              <a:rPr lang="fa-IR" smtClean="0"/>
              <a:t>خشم </a:t>
            </a:r>
            <a:endParaRPr lang="en-US"/>
          </a:p>
        </p:txBody>
      </p:sp>
      <p:sp>
        <p:nvSpPr>
          <p:cNvPr id="6" name="Slide Number Placeholder 5"/>
          <p:cNvSpPr>
            <a:spLocks noGrp="1"/>
          </p:cNvSpPr>
          <p:nvPr>
            <p:ph type="sldNum" sz="quarter" idx="12"/>
          </p:nvPr>
        </p:nvSpPr>
        <p:spPr/>
        <p:txBody>
          <a:bodyPr/>
          <a:lstStyle/>
          <a:p>
            <a:fld id="{FFBB0078-76C9-4205-B4B0-630A16DEB48A}"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58396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lvl1pPr algn="r" rtl="1">
              <a:defRPr>
                <a:cs typeface="B Koodak" pitchFamily="2" charset="-78"/>
              </a:defRPr>
            </a:lvl1pPr>
            <a:lvl2pPr algn="r" rtl="1">
              <a:defRPr>
                <a:cs typeface="B Koodak" pitchFamily="2" charset="-78"/>
              </a:defRPr>
            </a:lvl2pPr>
            <a:lvl3pPr algn="r" rtl="1">
              <a:defRPr>
                <a:cs typeface="B Koodak" pitchFamily="2" charset="-78"/>
              </a:defRPr>
            </a:lvl3pPr>
            <a:lvl4pPr algn="r" rtl="1">
              <a:defRPr>
                <a:cs typeface="B Koodak" pitchFamily="2" charset="-78"/>
              </a:defRPr>
            </a:lvl4pPr>
            <a:lvl5pPr algn="r" rtl="1">
              <a:defRPr>
                <a:cs typeface="B Koodak"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Date Placeholder 2"/>
          <p:cNvSpPr>
            <a:spLocks noGrp="1"/>
          </p:cNvSpPr>
          <p:nvPr>
            <p:ph type="dt" sz="half" idx="10"/>
          </p:nvPr>
        </p:nvSpPr>
        <p:spPr>
          <a:xfrm>
            <a:off x="457200" y="6356350"/>
            <a:ext cx="2133600" cy="365125"/>
          </a:xfrm>
        </p:spPr>
        <p:txBody>
          <a:bodyPr/>
          <a:lstStyle>
            <a:lvl1pPr>
              <a:defRPr/>
            </a:lvl1pPr>
          </a:lstStyle>
          <a:p>
            <a:pPr>
              <a:defRPr/>
            </a:pPr>
            <a:fld id="{A67B2778-DB68-4CE6-BEE1-9AC85C87B106}" type="datetime1">
              <a:rPr lang="en-US" smtClean="0">
                <a:solidFill>
                  <a:prstClr val="black">
                    <a:lumMod val="50000"/>
                    <a:lumOff val="50000"/>
                  </a:prstClr>
                </a:solidFill>
              </a:rPr>
              <a:t>10/19/2024</a:t>
            </a:fld>
            <a:endParaRPr lang="en-US">
              <a:solidFill>
                <a:prstClr val="black">
                  <a:lumMod val="50000"/>
                  <a:lumOff val="50000"/>
                </a:prstClr>
              </a:solidFill>
            </a:endParaRPr>
          </a:p>
        </p:txBody>
      </p:sp>
      <p:sp>
        <p:nvSpPr>
          <p:cNvPr id="16" name="Footer Placeholder 3"/>
          <p:cNvSpPr>
            <a:spLocks noGrp="1"/>
          </p:cNvSpPr>
          <p:nvPr>
            <p:ph type="ftr" sz="quarter" idx="11"/>
          </p:nvPr>
        </p:nvSpPr>
        <p:spPr>
          <a:xfrm>
            <a:off x="3124200" y="6356350"/>
            <a:ext cx="2895600" cy="365125"/>
          </a:xfrm>
        </p:spPr>
        <p:txBody>
          <a:bodyPr/>
          <a:lstStyle>
            <a:lvl1pPr>
              <a:defRPr/>
            </a:lvl1pPr>
          </a:lstStyle>
          <a:p>
            <a:pPr>
              <a:defRPr/>
            </a:pPr>
            <a:r>
              <a:rPr lang="fa-IR" smtClean="0">
                <a:solidFill>
                  <a:prstClr val="black">
                    <a:lumMod val="50000"/>
                    <a:lumOff val="50000"/>
                  </a:prstClr>
                </a:solidFill>
              </a:rPr>
              <a:t>خشم </a:t>
            </a:r>
            <a:endParaRPr lang="en-US">
              <a:solidFill>
                <a:prstClr val="black">
                  <a:lumMod val="50000"/>
                  <a:lumOff val="50000"/>
                </a:prstClr>
              </a:solidFill>
            </a:endParaRPr>
          </a:p>
        </p:txBody>
      </p:sp>
      <p:sp>
        <p:nvSpPr>
          <p:cNvPr id="17" name="Slide Number Placeholder 4"/>
          <p:cNvSpPr>
            <a:spLocks noGrp="1"/>
          </p:cNvSpPr>
          <p:nvPr>
            <p:ph type="sldNum" sz="quarter" idx="12"/>
          </p:nvPr>
        </p:nvSpPr>
        <p:spPr>
          <a:xfrm>
            <a:off x="6553200" y="6356350"/>
            <a:ext cx="2133600" cy="365125"/>
          </a:xfrm>
        </p:spPr>
        <p:txBody>
          <a:bodyPr/>
          <a:lstStyle>
            <a:lvl1pPr>
              <a:defRPr/>
            </a:lvl1pPr>
          </a:lstStyle>
          <a:p>
            <a:pPr>
              <a:defRPr/>
            </a:pPr>
            <a:fld id="{C29296BA-3AB3-46A0-9063-F934250F9841}" type="slidenum">
              <a:rPr lang="en-US">
                <a:solidFill>
                  <a:prstClr val="black">
                    <a:lumMod val="50000"/>
                    <a:lumOff val="50000"/>
                  </a:prstClr>
                </a:solidFill>
              </a:rPr>
              <a:pPr>
                <a:defRPr/>
              </a:pPr>
              <a:t>‹#›</a:t>
            </a:fld>
            <a:endParaRPr lang="en-US">
              <a:solidFill>
                <a:prstClr val="black">
                  <a:lumMod val="50000"/>
                  <a:lumOff val="50000"/>
                </a:prstClr>
              </a:solidFill>
            </a:endParaRPr>
          </a:p>
        </p:txBody>
      </p:sp>
    </p:spTree>
    <p:extLst>
      <p:ext uri="{BB962C8B-B14F-4D97-AF65-F5344CB8AC3E}">
        <p14:creationId xmlns:p14="http://schemas.microsoft.com/office/powerpoint/2010/main" val="1517004305"/>
      </p:ext>
    </p:extLst>
  </p:cSld>
  <p:clrMapOvr>
    <a:masterClrMapping/>
  </p:clrMapOvr>
  <p:transition>
    <p:wipe dir="d"/>
    <p:sndAc>
      <p:stSnd>
        <p:snd r:embed="rId1" name="wind.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image" Target="../media/image7.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FE164F2F-6852-4558-923B-40E65E4338F4}" type="datetime1">
              <a:rPr lang="en-US" smtClean="0">
                <a:solidFill>
                  <a:srgbClr val="D1282E"/>
                </a:solidFill>
              </a:rPr>
              <a:t>10/19/2024</a:t>
            </a:fld>
            <a:endParaRPr lang="en-US">
              <a:solidFill>
                <a:srgbClr val="D1282E"/>
              </a:solidFill>
            </a:endParaRPr>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r>
              <a:rPr lang="fa-IR" smtClean="0">
                <a:solidFill>
                  <a:srgbClr val="D1282E"/>
                </a:solidFill>
              </a:rPr>
              <a:t>خشم </a:t>
            </a:r>
            <a:endParaRPr lang="en-US">
              <a:solidFill>
                <a:srgbClr val="D1282E"/>
              </a:solidFill>
            </a:endParaRPr>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E078109-6A83-456D-859E-8B0EB9488BDC}" type="slidenum">
              <a:rPr lang="en-US" smtClean="0">
                <a:solidFill>
                  <a:srgbClr val="D1282E"/>
                </a:solidFill>
              </a:rPr>
              <a:pPr/>
              <a:t>‹#›</a:t>
            </a:fld>
            <a:endParaRPr lang="en-US">
              <a:solidFill>
                <a:srgbClr val="D1282E"/>
              </a:solidFill>
            </a:endParaRPr>
          </a:p>
        </p:txBody>
      </p:sp>
    </p:spTree>
    <p:extLst>
      <p:ext uri="{BB962C8B-B14F-4D97-AF65-F5344CB8AC3E}">
        <p14:creationId xmlns:p14="http://schemas.microsoft.com/office/powerpoint/2010/main" val="28398023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55AF754-66E6-487F-92C8-B892E8D2F9F8}" type="datetime1">
              <a:rPr lang="en-US" smtClean="0"/>
              <a:t>10/19/2024</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fa-IR" smtClean="0"/>
              <a:t>خشم </a:t>
            </a:r>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FBB0078-76C9-4205-B4B0-630A16DEB48A}" type="slidenum">
              <a:rPr lang="en-US" smtClean="0"/>
              <a:pPr/>
              <a:t>‹#›</a:t>
            </a:fld>
            <a:endParaRPr lang="en-US"/>
          </a:p>
        </p:txBody>
      </p:sp>
    </p:spTree>
    <p:extLst>
      <p:ext uri="{BB962C8B-B14F-4D97-AF65-F5344CB8AC3E}">
        <p14:creationId xmlns:p14="http://schemas.microsoft.com/office/powerpoint/2010/main" val="179360402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 id="2147483726" r:id="rId16"/>
    <p:sldLayoutId id="2147483727" r:id="rId17"/>
    <p:sldLayoutId id="2147483728" r:id="rId18"/>
  </p:sldLayoutIdLst>
  <p:hf hdr="0"/>
  <p:txStyles>
    <p:titleStyle>
      <a:lvl1pPr algn="ctr" defTabSz="457200" rtl="1"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85750" indent="-285750" algn="r" defTabSz="457200" rtl="1"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r" defTabSz="457200" rtl="1"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r" defTabSz="457200" rtl="1"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r" defTabSz="457200" rtl="1"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9.xml"/><Relationship Id="rId1" Type="http://schemas.openxmlformats.org/officeDocument/2006/relationships/tags" Target="../tags/tag3.xml"/><Relationship Id="rId4" Type="http://schemas.openxmlformats.org/officeDocument/2006/relationships/audio" Target="../media/audio1.wav"/></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23930854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57200" y="6237312"/>
            <a:ext cx="1594520" cy="484163"/>
          </a:xfrm>
        </p:spPr>
        <p:txBody>
          <a:bodyPr/>
          <a:lstStyle/>
          <a:p>
            <a:pPr>
              <a:defRPr/>
            </a:pPr>
            <a:r>
              <a:rPr lang="en-US" sz="1400" b="1" dirty="0" smtClean="0">
                <a:solidFill>
                  <a:srgbClr val="002060"/>
                </a:solidFill>
                <a:effectLst>
                  <a:outerShdw blurRad="38100" dist="38100" dir="2700000" algn="tl">
                    <a:srgbClr val="000000">
                      <a:alpha val="43137"/>
                    </a:srgbClr>
                  </a:outerShdw>
                </a:effectLst>
                <a:cs typeface="B Nazanin" pitchFamily="2" charset="-78"/>
              </a:rPr>
              <a:t>1403/07/29</a:t>
            </a:r>
            <a:endParaRPr lang="en-US" sz="1400" b="1" dirty="0">
              <a:solidFill>
                <a:srgbClr val="002060"/>
              </a:solidFill>
              <a:effectLst>
                <a:outerShdw blurRad="38100" dist="38100" dir="2700000" algn="tl">
                  <a:srgbClr val="000000">
                    <a:alpha val="43137"/>
                  </a:srgbClr>
                </a:outerShdw>
              </a:effectLst>
              <a:cs typeface="B Nazanin" pitchFamily="2" charset="-78"/>
            </a:endParaRPr>
          </a:p>
        </p:txBody>
      </p:sp>
      <p:sp>
        <p:nvSpPr>
          <p:cNvPr id="2" name="Footer Placeholder 1"/>
          <p:cNvSpPr>
            <a:spLocks noGrp="1"/>
          </p:cNvSpPr>
          <p:nvPr>
            <p:ph type="ftr" sz="quarter" idx="11"/>
          </p:nvPr>
        </p:nvSpPr>
        <p:spPr/>
        <p:txBody>
          <a:bodyPr/>
          <a:lstStyle/>
          <a:p>
            <a:pPr algn="ctr">
              <a:defRPr/>
            </a:pPr>
            <a:r>
              <a:rPr lang="fa-IR" b="1" dirty="0" smtClean="0">
                <a:solidFill>
                  <a:schemeClr val="accent1">
                    <a:lumMod val="75000"/>
                  </a:schemeClr>
                </a:solidFill>
              </a:rPr>
              <a:t>خشم</a:t>
            </a:r>
            <a:r>
              <a:rPr lang="fa-IR" dirty="0" smtClean="0">
                <a:solidFill>
                  <a:srgbClr val="FF0000"/>
                </a:solidFill>
              </a:rPr>
              <a:t> </a:t>
            </a:r>
            <a:endParaRPr lang="en-US" dirty="0">
              <a:solidFill>
                <a:srgbClr val="FF0000"/>
              </a:solidFill>
            </a:endParaRPr>
          </a:p>
        </p:txBody>
      </p:sp>
      <p:sp>
        <p:nvSpPr>
          <p:cNvPr id="8" name="Subtitle 2"/>
          <p:cNvSpPr txBox="1">
            <a:spLocks/>
          </p:cNvSpPr>
          <p:nvPr/>
        </p:nvSpPr>
        <p:spPr bwMode="auto">
          <a:xfrm>
            <a:off x="683568" y="548680"/>
            <a:ext cx="7704856" cy="5368280"/>
          </a:xfrm>
          <a:prstGeom prst="rect">
            <a:avLst/>
          </a:prstGeom>
          <a:noFill/>
          <a:ln w="9525">
            <a:noFill/>
            <a:miter lim="800000"/>
            <a:headEnd/>
            <a:tailEnd/>
          </a:ln>
          <a:effectLst/>
        </p:spPr>
        <p:txBody>
          <a:bodyPr>
            <a:normAutofit/>
          </a:bodyPr>
          <a:lstStyle/>
          <a:p>
            <a:pPr algn="ctr" rtl="1">
              <a:spcBef>
                <a:spcPct val="20000"/>
              </a:spcBef>
              <a:buFont typeface="Arial" pitchFamily="34" charset="0"/>
              <a:buNone/>
              <a:defRPr/>
            </a:pPr>
            <a:endParaRPr lang="fa-IR" sz="3200" b="1" kern="0" dirty="0">
              <a:solidFill>
                <a:prstClr val="black">
                  <a:lumMod val="50000"/>
                </a:prstClr>
              </a:solidFill>
              <a:effectLst>
                <a:outerShdw blurRad="38100" dist="38100" dir="2700000" algn="tl">
                  <a:srgbClr val="000000">
                    <a:alpha val="43137"/>
                  </a:srgbClr>
                </a:outerShdw>
              </a:effectLst>
              <a:cs typeface="B Tabassom" pitchFamily="2" charset="-78"/>
            </a:endParaRPr>
          </a:p>
          <a:p>
            <a:pPr algn="ctr" rtl="1">
              <a:spcBef>
                <a:spcPct val="20000"/>
              </a:spcBef>
              <a:buFont typeface="Arial" pitchFamily="34" charset="0"/>
              <a:buNone/>
              <a:defRPr/>
            </a:pPr>
            <a:endParaRPr lang="fa-IR" sz="3200" b="1" kern="0" dirty="0" smtClean="0">
              <a:solidFill>
                <a:prstClr val="black">
                  <a:lumMod val="50000"/>
                </a:prstClr>
              </a:solidFill>
              <a:effectLst>
                <a:outerShdw blurRad="38100" dist="38100" dir="2700000" algn="tl">
                  <a:srgbClr val="000000">
                    <a:alpha val="43137"/>
                  </a:srgbClr>
                </a:outerShdw>
              </a:effectLst>
              <a:cs typeface="B Tabassom" pitchFamily="2" charset="-78"/>
            </a:endParaRPr>
          </a:p>
          <a:p>
            <a:pPr algn="ctr" rtl="1">
              <a:spcBef>
                <a:spcPct val="20000"/>
              </a:spcBef>
              <a:buFont typeface="Arial" pitchFamily="34" charset="0"/>
              <a:buNone/>
              <a:defRPr/>
            </a:pPr>
            <a:endParaRPr lang="fa-IR" sz="3200" b="1" kern="0" dirty="0">
              <a:solidFill>
                <a:prstClr val="black">
                  <a:lumMod val="50000"/>
                </a:prstClr>
              </a:solidFill>
              <a:effectLst>
                <a:outerShdw blurRad="38100" dist="38100" dir="2700000" algn="tl">
                  <a:srgbClr val="000000">
                    <a:alpha val="43137"/>
                  </a:srgbClr>
                </a:outerShdw>
              </a:effectLst>
              <a:cs typeface="B Tabassom" pitchFamily="2" charset="-78"/>
            </a:endParaRPr>
          </a:p>
          <a:p>
            <a:pPr algn="ctr" rtl="1">
              <a:spcBef>
                <a:spcPct val="20000"/>
              </a:spcBef>
              <a:buFont typeface="Arial" pitchFamily="34" charset="0"/>
              <a:buNone/>
              <a:defRPr/>
            </a:pPr>
            <a:r>
              <a:rPr lang="fa-IR" sz="3600" b="1" kern="0" dirty="0" smtClean="0">
                <a:solidFill>
                  <a:prstClr val="black">
                    <a:lumMod val="50000"/>
                  </a:prstClr>
                </a:solidFill>
                <a:effectLst>
                  <a:outerShdw blurRad="38100" dist="38100" dir="2700000" algn="tl">
                    <a:srgbClr val="000000">
                      <a:alpha val="43137"/>
                    </a:srgbClr>
                  </a:outerShdw>
                </a:effectLst>
                <a:cs typeface="B Compset" panose="00000400000000000000" pitchFamily="2" charset="-78"/>
              </a:rPr>
              <a:t>موضوع </a:t>
            </a:r>
            <a:r>
              <a:rPr lang="fa-IR" sz="3600" b="1" kern="0" dirty="0">
                <a:solidFill>
                  <a:prstClr val="black">
                    <a:lumMod val="50000"/>
                  </a:prstClr>
                </a:solidFill>
                <a:effectLst>
                  <a:outerShdw blurRad="38100" dist="38100" dir="2700000" algn="tl">
                    <a:srgbClr val="000000">
                      <a:alpha val="43137"/>
                    </a:srgbClr>
                  </a:outerShdw>
                </a:effectLst>
                <a:cs typeface="B Compset" panose="00000400000000000000" pitchFamily="2" charset="-78"/>
              </a:rPr>
              <a:t>جلسه: </a:t>
            </a:r>
            <a:r>
              <a:rPr lang="fa-IR" sz="3600" b="1" kern="0" dirty="0" smtClean="0">
                <a:solidFill>
                  <a:prstClr val="black">
                    <a:lumMod val="50000"/>
                  </a:prstClr>
                </a:solidFill>
                <a:effectLst>
                  <a:outerShdw blurRad="38100" dist="38100" dir="2700000" algn="tl">
                    <a:srgbClr val="000000">
                      <a:alpha val="43137"/>
                    </a:srgbClr>
                  </a:outerShdw>
                </a:effectLst>
                <a:cs typeface="B Compset" panose="00000400000000000000" pitchFamily="2" charset="-78"/>
              </a:rPr>
              <a:t>مهارت کنترل </a:t>
            </a:r>
            <a:r>
              <a:rPr lang="fa-IR" sz="3600" b="1" kern="0" dirty="0" smtClean="0">
                <a:solidFill>
                  <a:srgbClr val="FF0000"/>
                </a:solidFill>
                <a:effectLst>
                  <a:outerShdw blurRad="38100" dist="38100" dir="2700000" algn="tl">
                    <a:srgbClr val="000000">
                      <a:alpha val="43137"/>
                    </a:srgbClr>
                  </a:outerShdw>
                </a:effectLst>
                <a:cs typeface="B Compset" panose="00000400000000000000" pitchFamily="2" charset="-78"/>
              </a:rPr>
              <a:t>خشم</a:t>
            </a:r>
          </a:p>
          <a:p>
            <a:pPr algn="ctr" rtl="1">
              <a:spcBef>
                <a:spcPct val="20000"/>
              </a:spcBef>
              <a:buFont typeface="Arial" pitchFamily="34" charset="0"/>
              <a:buNone/>
              <a:defRPr/>
            </a:pPr>
            <a:r>
              <a:rPr lang="fa-IR" sz="3600" b="1" kern="0" dirty="0" smtClean="0">
                <a:solidFill>
                  <a:prstClr val="black">
                    <a:lumMod val="50000"/>
                  </a:prstClr>
                </a:solidFill>
                <a:effectLst>
                  <a:outerShdw blurRad="38100" dist="38100" dir="2700000" algn="tl">
                    <a:srgbClr val="000000">
                      <a:alpha val="43137"/>
                    </a:srgbClr>
                  </a:outerShdw>
                </a:effectLst>
                <a:cs typeface="B Compset" panose="00000400000000000000" pitchFamily="2" charset="-78"/>
              </a:rPr>
              <a:t>مدرس</a:t>
            </a:r>
            <a:r>
              <a:rPr lang="fa-IR" sz="3600" b="1" kern="0" dirty="0">
                <a:solidFill>
                  <a:prstClr val="black">
                    <a:lumMod val="50000"/>
                  </a:prstClr>
                </a:solidFill>
                <a:effectLst>
                  <a:outerShdw blurRad="38100" dist="38100" dir="2700000" algn="tl">
                    <a:srgbClr val="000000">
                      <a:alpha val="43137"/>
                    </a:srgbClr>
                  </a:outerShdw>
                </a:effectLst>
                <a:cs typeface="B Compset" panose="00000400000000000000" pitchFamily="2" charset="-78"/>
              </a:rPr>
              <a:t>:</a:t>
            </a:r>
          </a:p>
          <a:p>
            <a:pPr algn="ctr" rtl="1">
              <a:spcBef>
                <a:spcPct val="20000"/>
              </a:spcBef>
              <a:buFont typeface="Arial" pitchFamily="34" charset="0"/>
              <a:buNone/>
              <a:defRPr/>
            </a:pPr>
            <a:r>
              <a:rPr lang="fa-IR" sz="3600" b="1" kern="0" dirty="0" smtClean="0">
                <a:solidFill>
                  <a:prstClr val="black">
                    <a:lumMod val="50000"/>
                  </a:prstClr>
                </a:solidFill>
                <a:effectLst>
                  <a:outerShdw blurRad="38100" dist="38100" dir="2700000" algn="tl">
                    <a:srgbClr val="000000">
                      <a:alpha val="43137"/>
                    </a:srgbClr>
                  </a:outerShdw>
                </a:effectLst>
                <a:cs typeface="B Compset" panose="00000400000000000000" pitchFamily="2" charset="-78"/>
              </a:rPr>
              <a:t>لیلا قربانی</a:t>
            </a:r>
            <a:endParaRPr lang="fa-IR" sz="3600" b="1" kern="0" dirty="0">
              <a:solidFill>
                <a:prstClr val="black">
                  <a:lumMod val="50000"/>
                </a:prstClr>
              </a:solidFill>
              <a:effectLst>
                <a:outerShdw blurRad="38100" dist="38100" dir="2700000" algn="tl">
                  <a:srgbClr val="000000">
                    <a:alpha val="43137"/>
                  </a:srgbClr>
                </a:outerShdw>
              </a:effectLst>
              <a:cs typeface="B Compset" panose="00000400000000000000" pitchFamily="2" charset="-78"/>
            </a:endParaRPr>
          </a:p>
          <a:p>
            <a:pPr algn="ctr" rtl="1">
              <a:spcBef>
                <a:spcPct val="20000"/>
              </a:spcBef>
              <a:buFont typeface="Arial" pitchFamily="34" charset="0"/>
              <a:buNone/>
              <a:defRPr/>
            </a:pPr>
            <a:r>
              <a:rPr lang="fa-IR" sz="3600" b="1" kern="0" dirty="0">
                <a:solidFill>
                  <a:prstClr val="black">
                    <a:lumMod val="50000"/>
                  </a:prstClr>
                </a:solidFill>
                <a:effectLst>
                  <a:outerShdw blurRad="38100" dist="38100" dir="2700000" algn="tl">
                    <a:srgbClr val="000000">
                      <a:alpha val="43137"/>
                    </a:srgbClr>
                  </a:outerShdw>
                </a:effectLst>
                <a:cs typeface="B Compset" panose="00000400000000000000" pitchFamily="2" charset="-78"/>
              </a:rPr>
              <a:t>روانشناس </a:t>
            </a:r>
            <a:r>
              <a:rPr lang="fa-IR" sz="3600" b="1" kern="0" dirty="0" smtClean="0">
                <a:solidFill>
                  <a:prstClr val="black">
                    <a:lumMod val="50000"/>
                  </a:prstClr>
                </a:solidFill>
                <a:effectLst>
                  <a:outerShdw blurRad="38100" dist="38100" dir="2700000" algn="tl">
                    <a:srgbClr val="000000">
                      <a:alpha val="43137"/>
                    </a:srgbClr>
                  </a:outerShdw>
                </a:effectLst>
                <a:cs typeface="B Compset" panose="00000400000000000000" pitchFamily="2" charset="-78"/>
              </a:rPr>
              <a:t>بالینی</a:t>
            </a:r>
            <a:endParaRPr lang="fa-IR" sz="3600" b="1" kern="0" dirty="0">
              <a:solidFill>
                <a:prstClr val="black">
                  <a:lumMod val="50000"/>
                </a:prstClr>
              </a:solidFill>
              <a:effectLst>
                <a:outerShdw blurRad="38100" dist="38100" dir="2700000" algn="tl">
                  <a:srgbClr val="000000">
                    <a:alpha val="43137"/>
                  </a:srgbClr>
                </a:outerShdw>
              </a:effectLst>
              <a:cs typeface="B Compset" panose="00000400000000000000" pitchFamily="2" charset="-78"/>
            </a:endParaRPr>
          </a:p>
        </p:txBody>
      </p:sp>
    </p:spTree>
    <p:custDataLst>
      <p:tags r:id="rId1"/>
    </p:custDataLst>
    <p:extLst>
      <p:ext uri="{BB962C8B-B14F-4D97-AF65-F5344CB8AC3E}">
        <p14:creationId xmlns:p14="http://schemas.microsoft.com/office/powerpoint/2010/main" val="2574420197"/>
      </p:ext>
    </p:extLst>
  </p:cSld>
  <p:clrMapOvr>
    <a:masterClrMapping/>
  </p:clrMapOvr>
  <p:transition>
    <p:wipe dir="d"/>
    <p:sndAc>
      <p:stSnd>
        <p:snd r:embed="rId4" name="wi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lgn="r" rtl="1">
              <a:lnSpc>
                <a:spcPct val="115000"/>
              </a:lnSpc>
              <a:spcAft>
                <a:spcPts val="1000"/>
              </a:spcAft>
              <a:buFont typeface="+mj-lt"/>
              <a:buAutoNum type="arabicPeriod"/>
            </a:pPr>
            <a:r>
              <a:rPr lang="fa-IR" sz="2800" dirty="0" smtClean="0">
                <a:latin typeface="Calibri"/>
                <a:ea typeface="Calibri"/>
                <a:cs typeface="B Mitra"/>
              </a:rPr>
              <a:t>بررسی ماهیت خشم</a:t>
            </a:r>
          </a:p>
          <a:p>
            <a:pPr algn="r" rtl="1">
              <a:lnSpc>
                <a:spcPct val="115000"/>
              </a:lnSpc>
              <a:spcAft>
                <a:spcPts val="1000"/>
              </a:spcAft>
              <a:buFont typeface="+mj-lt"/>
              <a:buAutoNum type="arabicPeriod"/>
            </a:pPr>
            <a:r>
              <a:rPr lang="fa-IR" sz="2800" dirty="0">
                <a:latin typeface="Calibri"/>
                <a:ea typeface="Calibri"/>
                <a:cs typeface="B Mitra"/>
              </a:rPr>
              <a:t>تفاوت خشم /</a:t>
            </a:r>
            <a:r>
              <a:rPr lang="fa-IR" sz="2800" dirty="0" smtClean="0">
                <a:latin typeface="Calibri"/>
                <a:ea typeface="Calibri"/>
                <a:cs typeface="B Mitra"/>
              </a:rPr>
              <a:t>پرخاشگری</a:t>
            </a:r>
            <a:endParaRPr lang="en-US" sz="2800" dirty="0">
              <a:latin typeface="Calibri"/>
              <a:ea typeface="Calibri"/>
              <a:cs typeface="Arial"/>
            </a:endParaRPr>
          </a:p>
          <a:p>
            <a:pPr lvl="0" algn="r" rtl="1">
              <a:lnSpc>
                <a:spcPct val="115000"/>
              </a:lnSpc>
              <a:spcAft>
                <a:spcPts val="1000"/>
              </a:spcAft>
              <a:buFont typeface="+mj-lt"/>
              <a:buAutoNum type="arabicPeriod"/>
            </a:pPr>
            <a:r>
              <a:rPr lang="fa-IR" sz="2800" dirty="0" smtClean="0">
                <a:latin typeface="Calibri"/>
                <a:ea typeface="Calibri"/>
                <a:cs typeface="B Mitra"/>
              </a:rPr>
              <a:t>بررسی </a:t>
            </a:r>
            <a:r>
              <a:rPr lang="fa-IR" sz="2800" dirty="0" smtClean="0">
                <a:latin typeface="Calibri"/>
                <a:ea typeface="Calibri"/>
                <a:cs typeface="B Mitra"/>
              </a:rPr>
              <a:t>خشم از دیدگاه های مختلف روان شناسی</a:t>
            </a:r>
            <a:endParaRPr lang="fa-IR" sz="2800" dirty="0">
              <a:latin typeface="Calibri"/>
              <a:ea typeface="Calibri"/>
              <a:cs typeface="B Mitra"/>
            </a:endParaRPr>
          </a:p>
          <a:p>
            <a:pPr lvl="0" algn="r" rtl="1">
              <a:lnSpc>
                <a:spcPct val="115000"/>
              </a:lnSpc>
              <a:spcAft>
                <a:spcPts val="1000"/>
              </a:spcAft>
              <a:buFont typeface="+mj-lt"/>
              <a:buAutoNum type="arabicPeriod"/>
            </a:pPr>
            <a:r>
              <a:rPr lang="fa-IR" sz="2800" dirty="0" smtClean="0">
                <a:latin typeface="Calibri"/>
                <a:ea typeface="Calibri"/>
                <a:cs typeface="B Mitra"/>
              </a:rPr>
              <a:t>عوامل </a:t>
            </a:r>
            <a:r>
              <a:rPr lang="fa-IR" sz="2800" dirty="0">
                <a:latin typeface="Calibri"/>
                <a:ea typeface="Calibri"/>
                <a:cs typeface="B Mitra"/>
              </a:rPr>
              <a:t>ایجاد خشم</a:t>
            </a:r>
            <a:endParaRPr lang="en-US" sz="2800" dirty="0">
              <a:latin typeface="Calibri"/>
              <a:ea typeface="Calibri"/>
              <a:cs typeface="Arial"/>
            </a:endParaRPr>
          </a:p>
          <a:p>
            <a:pPr algn="r" rtl="1"/>
            <a:endParaRPr lang="en-US" dirty="0"/>
          </a:p>
        </p:txBody>
      </p:sp>
      <p:sp>
        <p:nvSpPr>
          <p:cNvPr id="4" name="Footer Placeholder 3"/>
          <p:cNvSpPr>
            <a:spLocks noGrp="1"/>
          </p:cNvSpPr>
          <p:nvPr>
            <p:ph type="ftr" sz="quarter" idx="11"/>
          </p:nvPr>
        </p:nvSpPr>
        <p:spPr>
          <a:xfrm>
            <a:off x="3131840" y="6126162"/>
            <a:ext cx="2895600" cy="365125"/>
          </a:xfrm>
        </p:spPr>
        <p:txBody>
          <a:bodyPr/>
          <a:lstStyle/>
          <a:p>
            <a:r>
              <a:rPr lang="fa-IR" smtClean="0">
                <a:solidFill>
                  <a:srgbClr val="D1282E"/>
                </a:solidFill>
              </a:rPr>
              <a:t>خشم </a:t>
            </a:r>
            <a:endParaRPr lang="en-US" dirty="0">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3</a:t>
            </a:fld>
            <a:endParaRPr lang="en-US">
              <a:solidFill>
                <a:srgbClr val="D1282E"/>
              </a:solidFill>
            </a:endParaRPr>
          </a:p>
        </p:txBody>
      </p:sp>
      <p:sp>
        <p:nvSpPr>
          <p:cNvPr id="6" name="Title 5"/>
          <p:cNvSpPr>
            <a:spLocks noGrp="1"/>
          </p:cNvSpPr>
          <p:nvPr>
            <p:ph type="title"/>
          </p:nvPr>
        </p:nvSpPr>
        <p:spPr/>
        <p:txBody>
          <a:bodyPr/>
          <a:lstStyle/>
          <a:p>
            <a:pPr algn="r" rtl="1"/>
            <a:r>
              <a:rPr lang="fa-IR" sz="3200" dirty="0"/>
              <a:t/>
            </a:r>
            <a:br>
              <a:rPr lang="fa-IR" sz="3200" dirty="0"/>
            </a:br>
            <a:r>
              <a:rPr lang="fa-IR" sz="3200" dirty="0"/>
              <a:t>اهداف </a:t>
            </a:r>
            <a:r>
              <a:rPr lang="fa-IR" sz="3200" dirty="0" smtClean="0"/>
              <a:t>اختصاصی دوره آموزشی</a:t>
            </a:r>
            <a:endParaRPr lang="en-US" sz="3200" dirty="0"/>
          </a:p>
        </p:txBody>
      </p:sp>
    </p:spTree>
    <p:extLst>
      <p:ext uri="{BB962C8B-B14F-4D97-AF65-F5344CB8AC3E}">
        <p14:creationId xmlns:p14="http://schemas.microsoft.com/office/powerpoint/2010/main" val="1062497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 rtl="1">
              <a:buNone/>
            </a:pPr>
            <a:r>
              <a:rPr lang="fa-IR" dirty="0"/>
              <a:t>خشم یک </a:t>
            </a:r>
            <a:r>
              <a:rPr lang="fa-IR" dirty="0" smtClean="0"/>
              <a:t>هیجان طبیعی است که اگر به جا ابراز شود می تواند به ما انرژی دهد، ما را برای رقابت و دفاع و گرفتن حق خودکمک کندو اگر به شیوه ای نادرست ابراز شود روابط ما را بادیگران خراب کرده و ما را بیمار میکند </a:t>
            </a:r>
            <a:r>
              <a:rPr lang="fa-IR" dirty="0"/>
              <a:t>و فرد زمانی آن را تجربه </a:t>
            </a:r>
            <a:r>
              <a:rPr lang="fa-IR" dirty="0" smtClean="0"/>
              <a:t>می‌کند که </a:t>
            </a:r>
            <a:r>
              <a:rPr lang="fa-IR" dirty="0"/>
              <a:t>با چیزی برخلاف انتظار و میل که آن را اشتباه می‌داند مواجه </a:t>
            </a:r>
            <a:r>
              <a:rPr lang="fa-IR" dirty="0" smtClean="0"/>
              <a:t>می‌شود. </a:t>
            </a:r>
            <a:r>
              <a:rPr lang="fa-IR" dirty="0"/>
              <a:t>خشم هیجانی است که همراه با </a:t>
            </a:r>
            <a:r>
              <a:rPr lang="fa-IR" dirty="0" smtClean="0"/>
              <a:t> تنش در بدن تجربه می شود.                                                                         </a:t>
            </a:r>
            <a:endParaRPr lang="fa-IR" dirty="0"/>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4</a:t>
            </a:fld>
            <a:endParaRPr lang="en-US">
              <a:solidFill>
                <a:srgbClr val="D1282E"/>
              </a:solidFill>
            </a:endParaRPr>
          </a:p>
        </p:txBody>
      </p:sp>
      <p:sp>
        <p:nvSpPr>
          <p:cNvPr id="6" name="Title 5"/>
          <p:cNvSpPr>
            <a:spLocks noGrp="1"/>
          </p:cNvSpPr>
          <p:nvPr>
            <p:ph type="title"/>
          </p:nvPr>
        </p:nvSpPr>
        <p:spPr/>
        <p:txBody>
          <a:bodyPr/>
          <a:lstStyle/>
          <a:p>
            <a:r>
              <a:rPr lang="fa-IR" sz="3200" dirty="0" smtClean="0"/>
              <a:t>تعریف خشم</a:t>
            </a:r>
            <a:endParaRPr lang="fa-IR" sz="3200" dirty="0"/>
          </a:p>
        </p:txBody>
      </p:sp>
    </p:spTree>
    <p:extLst>
      <p:ext uri="{BB962C8B-B14F-4D97-AF65-F5344CB8AC3E}">
        <p14:creationId xmlns:p14="http://schemas.microsoft.com/office/powerpoint/2010/main" val="26761354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 rtl="1">
              <a:buNone/>
            </a:pPr>
            <a:r>
              <a:rPr lang="fa-IR" dirty="0" smtClean="0"/>
              <a:t>تفاوت </a:t>
            </a:r>
            <a:r>
              <a:rPr lang="fa-IR" b="1" dirty="0" smtClean="0"/>
              <a:t>خشم </a:t>
            </a:r>
            <a:r>
              <a:rPr lang="fa-IR" dirty="0" smtClean="0"/>
              <a:t>با </a:t>
            </a:r>
            <a:r>
              <a:rPr lang="fa-IR" b="1" dirty="0" smtClean="0"/>
              <a:t>پرخاشگری</a:t>
            </a:r>
            <a:r>
              <a:rPr lang="fa-IR" dirty="0" smtClean="0"/>
              <a:t>، پرخاشگری یک رفتار است که هدف آن صدمه زدن به افراد و یا اموال است و می‌تواند به صورت سوء استفاده کلامی،تهدید کردن و یا اعمال آسیب‌زننده باشد. اما خشم یک هیجان درونی است خشم الزاما به پرخاشگری منجر نمی‌شود،یک فرد ممکن است خشمگین شود اما رفتار پرخاشگرانه نداشته باشد. بنابراین خشم یک نوع هیجان منفی است و پرخاشگری پاسخ به هیجان منفی. </a:t>
            </a:r>
            <a:r>
              <a:rPr lang="fa-IR" b="1" dirty="0" smtClean="0"/>
              <a:t>پرخاشگری</a:t>
            </a:r>
            <a:r>
              <a:rPr lang="fa-IR" dirty="0" smtClean="0"/>
              <a:t> یک انتخاب است. فقط به این دلیل که احساس عصبانیت می کنید به شما اجازه نمی دهد با دیگران بد رفتار کنید.                                                                               </a:t>
            </a:r>
            <a:endParaRPr lang="en-US" dirty="0" smtClean="0"/>
          </a:p>
        </p:txBody>
      </p:sp>
      <p:sp>
        <p:nvSpPr>
          <p:cNvPr id="4" name="Footer Placeholder 3"/>
          <p:cNvSpPr>
            <a:spLocks noGrp="1"/>
          </p:cNvSpPr>
          <p:nvPr>
            <p:ph type="ftr" sz="quarter" idx="11"/>
          </p:nvPr>
        </p:nvSpPr>
        <p:spPr/>
        <p:txBody>
          <a:bodyPr/>
          <a:lstStyle/>
          <a:p>
            <a:r>
              <a:rPr lang="fa-IR" dirty="0" smtClean="0">
                <a:solidFill>
                  <a:srgbClr val="D1282E"/>
                </a:solidFill>
              </a:rPr>
              <a:t>خشم </a:t>
            </a:r>
            <a:endParaRPr lang="en-US" dirty="0">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5</a:t>
            </a:fld>
            <a:endParaRPr lang="en-US">
              <a:solidFill>
                <a:srgbClr val="D1282E"/>
              </a:solidFill>
            </a:endParaRPr>
          </a:p>
        </p:txBody>
      </p:sp>
      <p:sp>
        <p:nvSpPr>
          <p:cNvPr id="6" name="Title 5"/>
          <p:cNvSpPr>
            <a:spLocks noGrp="1"/>
          </p:cNvSpPr>
          <p:nvPr>
            <p:ph type="title"/>
          </p:nvPr>
        </p:nvSpPr>
        <p:spPr/>
        <p:txBody>
          <a:bodyPr/>
          <a:lstStyle/>
          <a:p>
            <a:r>
              <a:rPr lang="fa-IR" sz="3200" dirty="0" smtClean="0"/>
              <a:t>تفاوت خشم و پرخاشگری</a:t>
            </a:r>
            <a:endParaRPr lang="fa-IR" sz="3200" dirty="0"/>
          </a:p>
        </p:txBody>
      </p:sp>
    </p:spTree>
    <p:extLst>
      <p:ext uri="{BB962C8B-B14F-4D97-AF65-F5344CB8AC3E}">
        <p14:creationId xmlns:p14="http://schemas.microsoft.com/office/powerpoint/2010/main" val="4037822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9247" y="2673724"/>
            <a:ext cx="7745506" cy="3452438"/>
          </a:xfrm>
        </p:spPr>
        <p:txBody>
          <a:bodyPr/>
          <a:lstStyle/>
          <a:p>
            <a:pPr marL="0" indent="0" algn="r" rtl="1">
              <a:buNone/>
            </a:pPr>
            <a:endParaRPr lang="fa-IR" dirty="0"/>
          </a:p>
          <a:p>
            <a:pPr algn="r" rtl="1"/>
            <a:r>
              <a:rPr lang="fa-IR" dirty="0" smtClean="0"/>
              <a:t>آیا </a:t>
            </a:r>
            <a:r>
              <a:rPr lang="fa-IR" dirty="0"/>
              <a:t>هیجان خشم مفید است</a:t>
            </a:r>
            <a:r>
              <a:rPr lang="fa-IR" dirty="0" smtClean="0"/>
              <a:t>؟</a:t>
            </a:r>
          </a:p>
          <a:p>
            <a:pPr algn="r" rtl="1"/>
            <a:endParaRPr lang="fa-IR" dirty="0" smtClean="0"/>
          </a:p>
          <a:p>
            <a:pPr algn="r" rtl="1"/>
            <a:r>
              <a:rPr lang="fa-IR" dirty="0"/>
              <a:t>اگه بخواهیم به یک شی تشبیه اش کنیم ، چی میتونه باشه؟!؟ </a:t>
            </a:r>
          </a:p>
          <a:p>
            <a:pPr algn="r" rtl="1"/>
            <a:endParaRPr lang="fa-IR" dirty="0"/>
          </a:p>
          <a:p>
            <a:pPr marL="0" indent="0" algn="r" rtl="1">
              <a:buNone/>
            </a:pPr>
            <a:endParaRPr lang="en-US" dirty="0"/>
          </a:p>
        </p:txBody>
      </p:sp>
      <p:sp>
        <p:nvSpPr>
          <p:cNvPr id="3" name="Date Placeholder 2"/>
          <p:cNvSpPr>
            <a:spLocks noGrp="1"/>
          </p:cNvSpPr>
          <p:nvPr>
            <p:ph type="dt" sz="half" idx="10"/>
          </p:nvPr>
        </p:nvSpPr>
        <p:spPr/>
        <p:txBody>
          <a:bodyPr/>
          <a:lstStyle/>
          <a:p>
            <a:fld id="{39275E3B-82B1-4CE1-9F50-CA887AB11719}" type="datetime1">
              <a:rPr lang="en-US" smtClean="0">
                <a:solidFill>
                  <a:srgbClr val="D1282E"/>
                </a:solidFill>
              </a:rPr>
              <a:t>10/19/2024</a:t>
            </a:fld>
            <a:endParaRPr lang="en-US">
              <a:solidFill>
                <a:srgbClr val="D1282E"/>
              </a:solidFill>
            </a:endParaRPr>
          </a:p>
        </p:txBody>
      </p:sp>
      <p:sp>
        <p:nvSpPr>
          <p:cNvPr id="4" name="Footer Placeholder 3"/>
          <p:cNvSpPr>
            <a:spLocks noGrp="1"/>
          </p:cNvSpPr>
          <p:nvPr>
            <p:ph type="ftr" sz="quarter" idx="11"/>
          </p:nvPr>
        </p:nvSpPr>
        <p:spPr/>
        <p:txBody>
          <a:bodyPr/>
          <a:lstStyle/>
          <a:p>
            <a:r>
              <a:rPr lang="fa-IR" dirty="0" smtClean="0">
                <a:solidFill>
                  <a:srgbClr val="D1282E"/>
                </a:solidFill>
              </a:rPr>
              <a:t>خشم </a:t>
            </a:r>
            <a:endParaRPr lang="en-US" dirty="0">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6</a:t>
            </a:fld>
            <a:endParaRPr lang="en-US" dirty="0">
              <a:solidFill>
                <a:srgbClr val="D1282E"/>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58848" y="245601"/>
            <a:ext cx="1656560" cy="2103568"/>
          </a:xfrm>
          <a:prstGeom prst="rect">
            <a:avLst/>
          </a:prstGeom>
          <a:ln>
            <a:noFill/>
          </a:ln>
          <a:effectLst>
            <a:softEdge rad="112500"/>
          </a:effec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512" y="3861048"/>
            <a:ext cx="2159124" cy="2878832"/>
          </a:xfrm>
          <a:prstGeom prst="rect">
            <a:avLst/>
          </a:prstGeom>
          <a:ln>
            <a:noFill/>
          </a:ln>
          <a:effectLst>
            <a:softEdge rad="112500"/>
          </a:effectLst>
        </p:spPr>
      </p:pic>
    </p:spTree>
    <p:extLst>
      <p:ext uri="{BB962C8B-B14F-4D97-AF65-F5344CB8AC3E}">
        <p14:creationId xmlns:p14="http://schemas.microsoft.com/office/powerpoint/2010/main" val="38971281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9247" y="1916831"/>
            <a:ext cx="7745505" cy="4209331"/>
          </a:xfrm>
        </p:spPr>
        <p:txBody>
          <a:bodyPr/>
          <a:lstStyle/>
          <a:p>
            <a:pPr marL="0" indent="0" algn="just">
              <a:buNone/>
            </a:pPr>
            <a:endParaRPr lang="fa-IR" dirty="0" smtClean="0"/>
          </a:p>
          <a:p>
            <a:pPr marL="0" indent="0" algn="just">
              <a:buNone/>
            </a:pPr>
            <a:r>
              <a:rPr lang="fa-IR" b="1" dirty="0" smtClean="0"/>
              <a:t>آیا هیجان خشم مفید است؟                                                                  </a:t>
            </a:r>
            <a:r>
              <a:rPr lang="en-US" b="1" dirty="0" smtClean="0"/>
              <a:t>           </a:t>
            </a:r>
            <a:endParaRPr lang="fa-IR" b="1" dirty="0" smtClean="0"/>
          </a:p>
          <a:p>
            <a:pPr marL="0" indent="0" algn="just">
              <a:buNone/>
            </a:pPr>
            <a:r>
              <a:rPr lang="fa-IR" dirty="0" smtClean="0"/>
              <a:t>خشم</a:t>
            </a:r>
            <a:r>
              <a:rPr lang="fa-IR" b="1" dirty="0" smtClean="0"/>
              <a:t> </a:t>
            </a:r>
            <a:r>
              <a:rPr lang="fa-IR" dirty="0" smtClean="0"/>
              <a:t>هیجانی است که به نسبت میزان ابرازش می تواند مفید یا مضر باشد. خشم تا حدی می تواند از انسان مراقبت کند و شخص به واسطه ی آن از حریمش مراقبت کند. اما اگر کنترل شده نباشد و از حد نرمال و متناسب با محیط بالاتر برود، می تواند به سیستم روانی فرد، و دیگران آسیب وارد کند.                                                                                            </a:t>
            </a:r>
            <a:endParaRPr lang="fa-IR" dirty="0"/>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7</a:t>
            </a:fld>
            <a:endParaRPr lang="en-US" dirty="0">
              <a:solidFill>
                <a:srgbClr val="D1282E"/>
              </a:solidFill>
            </a:endParaRPr>
          </a:p>
        </p:txBody>
      </p:sp>
    </p:spTree>
    <p:extLst>
      <p:ext uri="{BB962C8B-B14F-4D97-AF65-F5344CB8AC3E}">
        <p14:creationId xmlns:p14="http://schemas.microsoft.com/office/powerpoint/2010/main" val="3038766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276872"/>
            <a:ext cx="8193233" cy="3849290"/>
          </a:xfrm>
        </p:spPr>
        <p:txBody>
          <a:bodyPr>
            <a:normAutofit/>
          </a:bodyPr>
          <a:lstStyle/>
          <a:p>
            <a:pPr marL="0" indent="0" algn="just" rtl="1">
              <a:buNone/>
            </a:pPr>
            <a:r>
              <a:rPr lang="fa-IR" dirty="0" smtClean="0">
                <a:solidFill>
                  <a:schemeClr val="tx1"/>
                </a:solidFill>
              </a:rPr>
              <a:t>خشم مثل یک چراغ چشمک زن است که در تقاطع راه آهن روشن می شود و خبر</a:t>
            </a:r>
          </a:p>
          <a:p>
            <a:pPr marL="0" indent="0" algn="just" rtl="1">
              <a:buNone/>
            </a:pPr>
            <a:r>
              <a:rPr lang="fa-IR" dirty="0" smtClean="0">
                <a:solidFill>
                  <a:schemeClr val="tx1"/>
                </a:solidFill>
              </a:rPr>
              <a:t> از آمدن قطار در حال حرکت میدهد.خشم به این معنی است که به دنبال مشکل</a:t>
            </a:r>
          </a:p>
          <a:p>
            <a:pPr marL="0" indent="0" algn="just" rtl="1">
              <a:buNone/>
            </a:pPr>
            <a:r>
              <a:rPr lang="fa-IR" dirty="0" smtClean="0">
                <a:solidFill>
                  <a:schemeClr val="tx1"/>
                </a:solidFill>
              </a:rPr>
              <a:t> بگردیم باید برای بهبود وضعیت کاری انجام بدهیم در حقیقت خشم پیامی است</a:t>
            </a:r>
          </a:p>
          <a:p>
            <a:pPr marL="0" indent="0" algn="just" rtl="1">
              <a:buNone/>
            </a:pPr>
            <a:r>
              <a:rPr lang="fa-IR" dirty="0" smtClean="0">
                <a:solidFill>
                  <a:schemeClr val="tx1"/>
                </a:solidFill>
              </a:rPr>
              <a:t> که نشان میدهد یک نیاز یا خواسته ای برآورده نشده ولی سوال اینجاست که </a:t>
            </a:r>
            <a:r>
              <a:rPr lang="fa-IR" b="1" dirty="0" smtClean="0">
                <a:solidFill>
                  <a:schemeClr val="tx1"/>
                </a:solidFill>
              </a:rPr>
              <a:t>آیا</a:t>
            </a:r>
          </a:p>
          <a:p>
            <a:pPr marL="0" indent="0" algn="just" rtl="1">
              <a:buNone/>
            </a:pPr>
            <a:r>
              <a:rPr lang="fa-IR" b="1" dirty="0" smtClean="0">
                <a:solidFill>
                  <a:schemeClr val="tx1"/>
                </a:solidFill>
              </a:rPr>
              <a:t>این چراغ چشمک زن قراره در هرزمینه ای و بر سر هر اتفاق کوچکی </a:t>
            </a:r>
          </a:p>
          <a:p>
            <a:pPr marL="0" indent="0" algn="just" rtl="1">
              <a:buNone/>
            </a:pPr>
            <a:r>
              <a:rPr lang="fa-IR" b="1" dirty="0" smtClean="0">
                <a:solidFill>
                  <a:schemeClr val="tx1"/>
                </a:solidFill>
              </a:rPr>
              <a:t>روشن بماند؟ </a:t>
            </a:r>
          </a:p>
          <a:p>
            <a:pPr marL="0" indent="0" algn="just" rtl="1">
              <a:buNone/>
            </a:pPr>
            <a:r>
              <a:rPr lang="fa-IR" b="1" dirty="0" smtClean="0">
                <a:solidFill>
                  <a:schemeClr val="tx1"/>
                </a:solidFill>
              </a:rPr>
              <a:t> </a:t>
            </a:r>
            <a:endParaRPr lang="fa-IR" b="1" dirty="0" smtClean="0">
              <a:solidFill>
                <a:schemeClr val="tx1"/>
              </a:solidFill>
            </a:endParaRPr>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8</a:t>
            </a:fld>
            <a:endParaRPr lang="en-US">
              <a:solidFill>
                <a:srgbClr val="D1282E"/>
              </a:solidFill>
            </a:endParaRPr>
          </a:p>
        </p:txBody>
      </p:sp>
    </p:spTree>
    <p:extLst>
      <p:ext uri="{BB962C8B-B14F-4D97-AF65-F5344CB8AC3E}">
        <p14:creationId xmlns:p14="http://schemas.microsoft.com/office/powerpoint/2010/main" val="10826000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ontent Placeholder 15"/>
          <p:cNvSpPr>
            <a:spLocks noGrp="1"/>
          </p:cNvSpPr>
          <p:nvPr>
            <p:ph idx="1"/>
          </p:nvPr>
        </p:nvSpPr>
        <p:spPr>
          <a:xfrm>
            <a:off x="539553" y="2248347"/>
            <a:ext cx="7905200" cy="3877815"/>
          </a:xfrm>
        </p:spPr>
        <p:txBody>
          <a:bodyPr>
            <a:normAutofit/>
          </a:bodyPr>
          <a:lstStyle/>
          <a:p>
            <a:pPr marL="0" indent="0" algn="just">
              <a:buNone/>
            </a:pPr>
            <a:r>
              <a:rPr lang="fa-IR" dirty="0" smtClean="0"/>
              <a:t>آخر شیفت کاری شما در بیمارستان </a:t>
            </a:r>
            <a:r>
              <a:rPr lang="fa-IR" dirty="0" smtClean="0"/>
              <a:t>است، </a:t>
            </a:r>
            <a:r>
              <a:rPr lang="fa-IR" dirty="0" smtClean="0"/>
              <a:t>نیم ساعت از تحویل شیفت شماگذشته است و همکارشیفت بعد هنوز نیامده است شما برای رفتن عجله داریدو احتمالا سرویس را ازدست میدهید،هرچقدر با همکار خود تماس میگیریداو جواب نمیدهد سردرد دارید و خیلی کلافه و خسته هستید شب قبل یک بیمار پردرد سر داشتیدکه باعث شده نتوانید بخوابید همکارتان به آرامی و خونسردی از انتهای بخش وارد میشود به او می گوید خیلی منتظرش بودیدو مدام با تماس گرفتید. همکارتان با لبخند به ساعت خود نگاه میکندو میگوید هنوز نیم ساعت نگذشته است</a:t>
            </a:r>
            <a:r>
              <a:rPr lang="fa-IR" dirty="0" smtClean="0"/>
              <a:t>.                                                                                            </a:t>
            </a:r>
            <a:endParaRPr lang="fa-IR" dirty="0" smtClean="0"/>
          </a:p>
          <a:p>
            <a:pPr marL="0" indent="0" algn="r">
              <a:buNone/>
            </a:pPr>
            <a:r>
              <a:rPr lang="fa-IR" b="1" dirty="0" smtClean="0"/>
              <a:t>خودتان را در این موقعیت قرار دهید چه حالات و احساساتی را تجربه میکنید.</a:t>
            </a:r>
            <a:endParaRPr lang="fa-IR" b="1" dirty="0"/>
          </a:p>
        </p:txBody>
      </p:sp>
      <p:sp>
        <p:nvSpPr>
          <p:cNvPr id="4" name="Footer Placeholder 3"/>
          <p:cNvSpPr>
            <a:spLocks noGrp="1"/>
          </p:cNvSpPr>
          <p:nvPr>
            <p:ph type="ftr" sz="quarter" idx="11"/>
          </p:nvPr>
        </p:nvSpPr>
        <p:spPr/>
        <p:txBody>
          <a:bodyPr/>
          <a:lstStyle/>
          <a:p>
            <a:r>
              <a:rPr lang="fa-IR" smtClean="0"/>
              <a:t>خشم </a:t>
            </a:r>
            <a:endParaRPr lang="en-US" dirty="0"/>
          </a:p>
        </p:txBody>
      </p:sp>
      <p:sp>
        <p:nvSpPr>
          <p:cNvPr id="5" name="Slide Number Placeholder 4"/>
          <p:cNvSpPr>
            <a:spLocks noGrp="1"/>
          </p:cNvSpPr>
          <p:nvPr>
            <p:ph type="sldNum" sz="quarter" idx="12"/>
          </p:nvPr>
        </p:nvSpPr>
        <p:spPr/>
        <p:txBody>
          <a:bodyPr/>
          <a:lstStyle/>
          <a:p>
            <a:fld id="{BE078109-6A83-456D-859E-8B0EB9488BDC}" type="slidenum">
              <a:rPr lang="en-US" smtClean="0"/>
              <a:pPr/>
              <a:t>9</a:t>
            </a:fld>
            <a:endParaRPr lang="en-US" dirty="0"/>
          </a:p>
        </p:txBody>
      </p:sp>
      <p:sp>
        <p:nvSpPr>
          <p:cNvPr id="6" name="Title 5"/>
          <p:cNvSpPr>
            <a:spLocks noGrp="1"/>
          </p:cNvSpPr>
          <p:nvPr>
            <p:ph type="title"/>
          </p:nvPr>
        </p:nvSpPr>
        <p:spPr/>
        <p:txBody>
          <a:bodyPr/>
          <a:lstStyle/>
          <a:p>
            <a:r>
              <a:rPr lang="fa-IR" sz="3200" dirty="0" smtClean="0"/>
              <a:t>سناریو</a:t>
            </a:r>
            <a:endParaRPr lang="fa-IR" sz="3200" dirty="0"/>
          </a:p>
        </p:txBody>
      </p:sp>
    </p:spTree>
    <p:extLst>
      <p:ext uri="{BB962C8B-B14F-4D97-AF65-F5344CB8AC3E}">
        <p14:creationId xmlns:p14="http://schemas.microsoft.com/office/powerpoint/2010/main" val="34886610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10</a:t>
            </a:fld>
            <a:endParaRPr lang="en-US">
              <a:solidFill>
                <a:srgbClr val="D1282E"/>
              </a:solidFill>
            </a:endParaRPr>
          </a:p>
        </p:txBody>
      </p:sp>
      <p:sp>
        <p:nvSpPr>
          <p:cNvPr id="6" name="Title 5"/>
          <p:cNvSpPr>
            <a:spLocks noGrp="1"/>
          </p:cNvSpPr>
          <p:nvPr>
            <p:ph type="title"/>
          </p:nvPr>
        </p:nvSpPr>
        <p:spPr/>
        <p:txBody>
          <a:bodyPr/>
          <a:lstStyle/>
          <a:p>
            <a:pPr rtl="1"/>
            <a:r>
              <a:rPr lang="fa-IR" sz="3200" b="1" dirty="0">
                <a:solidFill>
                  <a:srgbClr val="D1282E"/>
                </a:solidFill>
                <a:cs typeface="+mn-cs"/>
              </a:rPr>
              <a:t>بررسی خشم از دیدگاه های مختلف روان شناسی</a:t>
            </a:r>
            <a:r>
              <a:rPr lang="en-US" sz="3200" dirty="0"/>
              <a:t/>
            </a:r>
            <a:br>
              <a:rPr lang="en-US" sz="3200" dirty="0"/>
            </a:br>
            <a:endParaRPr lang="en-US" sz="3200" dirty="0"/>
          </a:p>
        </p:txBody>
      </p:sp>
      <p:cxnSp>
        <p:nvCxnSpPr>
          <p:cNvPr id="24" name="Elbow Connector 31">
            <a:extLst>
              <a:ext uri="{FF2B5EF4-FFF2-40B4-BE49-F238E27FC236}">
                <a16:creationId xmlns:a16="http://schemas.microsoft.com/office/drawing/2014/main" id="{D037E0CF-6953-6D7E-EC9A-B1CAF5C7C0BB}"/>
              </a:ext>
            </a:extLst>
          </p:cNvPr>
          <p:cNvCxnSpPr>
            <a:cxnSpLocks/>
          </p:cNvCxnSpPr>
          <p:nvPr/>
        </p:nvCxnSpPr>
        <p:spPr>
          <a:xfrm rot="10800000">
            <a:off x="5059203" y="2779201"/>
            <a:ext cx="1770845" cy="721807"/>
          </a:xfrm>
          <a:prstGeom prst="bentConnector3">
            <a:avLst>
              <a:gd name="adj1" fmla="val 50000"/>
            </a:avLst>
          </a:prstGeom>
          <a:ln>
            <a:tailEnd type="arrow"/>
          </a:ln>
        </p:spPr>
        <p:style>
          <a:lnRef idx="1">
            <a:schemeClr val="accent3"/>
          </a:lnRef>
          <a:fillRef idx="0">
            <a:schemeClr val="accent3"/>
          </a:fillRef>
          <a:effectRef idx="0">
            <a:schemeClr val="accent3"/>
          </a:effectRef>
          <a:fontRef idx="minor">
            <a:schemeClr val="tx1"/>
          </a:fontRef>
        </p:style>
      </p:cxnSp>
      <p:cxnSp>
        <p:nvCxnSpPr>
          <p:cNvPr id="26" name="Elbow Connector 33">
            <a:extLst>
              <a:ext uri="{FF2B5EF4-FFF2-40B4-BE49-F238E27FC236}">
                <a16:creationId xmlns:a16="http://schemas.microsoft.com/office/drawing/2014/main" id="{E72C7DF1-7EAF-2D8E-10E5-B76711502C83}"/>
              </a:ext>
            </a:extLst>
          </p:cNvPr>
          <p:cNvCxnSpPr>
            <a:cxnSpLocks/>
          </p:cNvCxnSpPr>
          <p:nvPr/>
        </p:nvCxnSpPr>
        <p:spPr>
          <a:xfrm rot="10800000" flipV="1">
            <a:off x="5148064" y="3517071"/>
            <a:ext cx="1598678" cy="965511"/>
          </a:xfrm>
          <a:prstGeom prst="bentConnector3">
            <a:avLst>
              <a:gd name="adj1" fmla="val 50000"/>
            </a:avLst>
          </a:prstGeom>
          <a:ln>
            <a:tailEnd type="arrow"/>
          </a:ln>
        </p:spPr>
        <p:style>
          <a:lnRef idx="1">
            <a:schemeClr val="accent3"/>
          </a:lnRef>
          <a:fillRef idx="0">
            <a:schemeClr val="accent3"/>
          </a:fillRef>
          <a:effectRef idx="0">
            <a:schemeClr val="accent3"/>
          </a:effectRef>
          <a:fontRef idx="minor">
            <a:schemeClr val="tx1"/>
          </a:fontRef>
        </p:style>
      </p:cxnSp>
      <p:sp>
        <p:nvSpPr>
          <p:cNvPr id="27" name="Rounded Rectangle 34">
            <a:extLst>
              <a:ext uri="{FF2B5EF4-FFF2-40B4-BE49-F238E27FC236}">
                <a16:creationId xmlns:a16="http://schemas.microsoft.com/office/drawing/2014/main" id="{E59E0C98-D2B5-5AFF-B77C-59A10A5BEF60}"/>
              </a:ext>
            </a:extLst>
          </p:cNvPr>
          <p:cNvSpPr/>
          <p:nvPr/>
        </p:nvSpPr>
        <p:spPr>
          <a:xfrm>
            <a:off x="2762105" y="2150885"/>
            <a:ext cx="2225887" cy="866041"/>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r" rtl="1"/>
            <a:r>
              <a:rPr lang="fa-IR" b="1" dirty="0" smtClean="0">
                <a:solidFill>
                  <a:schemeClr val="tx1"/>
                </a:solidFill>
              </a:rPr>
              <a:t>رفتاری(حاصل یادگیری)</a:t>
            </a:r>
            <a:endParaRPr lang="fa-IR" b="1" dirty="0">
              <a:solidFill>
                <a:schemeClr val="tx1"/>
              </a:solidFill>
            </a:endParaRPr>
          </a:p>
        </p:txBody>
      </p:sp>
      <p:sp>
        <p:nvSpPr>
          <p:cNvPr id="28" name="Rounded Rectangle 35">
            <a:extLst>
              <a:ext uri="{FF2B5EF4-FFF2-40B4-BE49-F238E27FC236}">
                <a16:creationId xmlns:a16="http://schemas.microsoft.com/office/drawing/2014/main" id="{97F4C3DA-1EDA-4F7C-9EB2-DEFB6F91DC2A}"/>
              </a:ext>
            </a:extLst>
          </p:cNvPr>
          <p:cNvSpPr/>
          <p:nvPr/>
        </p:nvSpPr>
        <p:spPr>
          <a:xfrm>
            <a:off x="2724772" y="4028070"/>
            <a:ext cx="2271473" cy="821414"/>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r" rtl="1"/>
            <a:r>
              <a:rPr lang="fa-IR" sz="2000" b="1" dirty="0" smtClean="0">
                <a:solidFill>
                  <a:schemeClr val="tx1"/>
                </a:solidFill>
              </a:rPr>
              <a:t>شناختی </a:t>
            </a:r>
            <a:r>
              <a:rPr lang="en-US" sz="2000" b="1" dirty="0" smtClean="0">
                <a:solidFill>
                  <a:schemeClr val="tx1"/>
                </a:solidFill>
              </a:rPr>
              <a:t>cbt</a:t>
            </a:r>
            <a:endParaRPr lang="fa-IR" sz="2000" b="1" dirty="0">
              <a:solidFill>
                <a:schemeClr val="tx1"/>
              </a:solidFill>
            </a:endParaRPr>
          </a:p>
          <a:p>
            <a:pPr algn="r" rtl="1"/>
            <a:endParaRPr lang="fa-IR" sz="1200" dirty="0">
              <a:solidFill>
                <a:srgbClr val="C00000"/>
              </a:solidFill>
              <a:cs typeface="B Nazanin" pitchFamily="2" charset="-78"/>
            </a:endParaRPr>
          </a:p>
        </p:txBody>
      </p:sp>
      <p:sp>
        <p:nvSpPr>
          <p:cNvPr id="30" name="Rounded Rectangle 37">
            <a:extLst>
              <a:ext uri="{FF2B5EF4-FFF2-40B4-BE49-F238E27FC236}">
                <a16:creationId xmlns:a16="http://schemas.microsoft.com/office/drawing/2014/main" id="{8CDD6614-883C-10E8-60B5-9E7BBE3C45E1}"/>
              </a:ext>
            </a:extLst>
          </p:cNvPr>
          <p:cNvSpPr/>
          <p:nvPr/>
        </p:nvSpPr>
        <p:spPr>
          <a:xfrm>
            <a:off x="6830657" y="3090144"/>
            <a:ext cx="1567157" cy="853853"/>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ctr" rtl="1"/>
            <a:r>
              <a:rPr lang="fa-IR" sz="2000" b="1" dirty="0" smtClean="0">
                <a:solidFill>
                  <a:prstClr val="black"/>
                </a:solidFill>
                <a:cs typeface="B Nazanin" pitchFamily="2" charset="-78"/>
              </a:rPr>
              <a:t>دیدگاه ها</a:t>
            </a:r>
            <a:endParaRPr lang="fa-IR" sz="2000" b="1" dirty="0">
              <a:solidFill>
                <a:prstClr val="black"/>
              </a:solidFill>
              <a:cs typeface="B Nazanin" pitchFamily="2" charset="-78"/>
            </a:endParaRPr>
          </a:p>
        </p:txBody>
      </p:sp>
    </p:spTree>
    <p:extLst>
      <p:ext uri="{BB962C8B-B14F-4D97-AF65-F5344CB8AC3E}">
        <p14:creationId xmlns:p14="http://schemas.microsoft.com/office/powerpoint/2010/main" val="36281084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a:t>شرطی شدن</a:t>
            </a:r>
          </a:p>
          <a:p>
            <a:pPr algn="r" rtl="1"/>
            <a:r>
              <a:rPr lang="fa-IR" dirty="0" smtClean="0"/>
              <a:t>یادگیری</a:t>
            </a:r>
          </a:p>
          <a:p>
            <a:pPr algn="r" rtl="1"/>
            <a:r>
              <a:rPr lang="fa-IR" dirty="0" smtClean="0">
                <a:solidFill>
                  <a:schemeClr val="tx1"/>
                </a:solidFill>
              </a:rPr>
              <a:t>محرک – پاسخ</a:t>
            </a:r>
          </a:p>
          <a:p>
            <a:pPr algn="r" rtl="1"/>
            <a:r>
              <a:rPr lang="fa-IR" dirty="0" smtClean="0"/>
              <a:t>محرک های مختلفی ما را از کوره در </a:t>
            </a:r>
            <a:r>
              <a:rPr lang="fa-IR" dirty="0" smtClean="0"/>
              <a:t>می آورد</a:t>
            </a:r>
            <a:endParaRPr lang="fa-IR" dirty="0" smtClean="0"/>
          </a:p>
          <a:p>
            <a:pPr algn="r" rtl="1"/>
            <a:r>
              <a:rPr lang="fa-IR" dirty="0" smtClean="0"/>
              <a:t>علت و سرچشمه عصبانیت خود مطلع شوید</a:t>
            </a:r>
          </a:p>
          <a:p>
            <a:pPr algn="r" rtl="1"/>
            <a:r>
              <a:rPr lang="fa-IR" dirty="0" smtClean="0"/>
              <a:t>؟! آیا جزئی ترین محرک ها زود عصبانی می شوید؟! آستانه تحمل !</a:t>
            </a:r>
          </a:p>
        </p:txBody>
      </p:sp>
      <p:sp>
        <p:nvSpPr>
          <p:cNvPr id="4" name="Footer Placeholder 3"/>
          <p:cNvSpPr>
            <a:spLocks noGrp="1"/>
          </p:cNvSpPr>
          <p:nvPr>
            <p:ph type="ftr" sz="quarter" idx="11"/>
          </p:nvPr>
        </p:nvSpPr>
        <p:spPr>
          <a:xfrm>
            <a:off x="3118821" y="6187474"/>
            <a:ext cx="2895600" cy="365125"/>
          </a:xfrm>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11</a:t>
            </a:fld>
            <a:endParaRPr lang="en-US">
              <a:solidFill>
                <a:srgbClr val="D1282E"/>
              </a:solidFill>
            </a:endParaRPr>
          </a:p>
        </p:txBody>
      </p:sp>
      <p:sp>
        <p:nvSpPr>
          <p:cNvPr id="6" name="Title 5"/>
          <p:cNvSpPr>
            <a:spLocks noGrp="1"/>
          </p:cNvSpPr>
          <p:nvPr>
            <p:ph type="title"/>
          </p:nvPr>
        </p:nvSpPr>
        <p:spPr/>
        <p:txBody>
          <a:bodyPr/>
          <a:lstStyle/>
          <a:p>
            <a:pPr algn="r" rtl="1"/>
            <a:r>
              <a:rPr lang="fa-IR" sz="3200" dirty="0" smtClean="0"/>
              <a:t>دیدگاه رفتاری</a:t>
            </a:r>
            <a:endParaRPr lang="en-US" sz="3200" dirty="0"/>
          </a:p>
        </p:txBody>
      </p:sp>
    </p:spTree>
    <p:extLst>
      <p:ext uri="{BB962C8B-B14F-4D97-AF65-F5344CB8AC3E}">
        <p14:creationId xmlns:p14="http://schemas.microsoft.com/office/powerpoint/2010/main" val="2535218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شناسایی </a:t>
            </a:r>
            <a:r>
              <a:rPr lang="fa-IR" dirty="0"/>
              <a:t>عوامل تحریک کننده</a:t>
            </a:r>
          </a:p>
          <a:p>
            <a:pPr algn="r" rtl="1"/>
            <a:r>
              <a:rPr lang="fa-IR" dirty="0"/>
              <a:t>تغییر الگوهای </a:t>
            </a:r>
            <a:r>
              <a:rPr lang="fa-IR" dirty="0" smtClean="0"/>
              <a:t>فکری</a:t>
            </a:r>
            <a:endParaRPr lang="fa-IR" dirty="0"/>
          </a:p>
          <a:p>
            <a:pPr algn="r" rtl="1"/>
            <a:r>
              <a:rPr lang="fa-IR" dirty="0"/>
              <a:t>توسعه مهارت‌های </a:t>
            </a:r>
            <a:r>
              <a:rPr lang="fa-IR" dirty="0" smtClean="0"/>
              <a:t>مقابله</a:t>
            </a:r>
          </a:p>
          <a:p>
            <a:pPr algn="r" rtl="1"/>
            <a:r>
              <a:rPr lang="fa-IR" dirty="0" smtClean="0"/>
              <a:t>یادگیری </a:t>
            </a:r>
            <a:r>
              <a:rPr lang="fa-IR" dirty="0"/>
              <a:t>تکنیک‌های </a:t>
            </a:r>
            <a:r>
              <a:rPr lang="fa-IR" dirty="0" smtClean="0"/>
              <a:t>آرامش‌بخش</a:t>
            </a:r>
            <a:endParaRPr lang="fa-IR" dirty="0"/>
          </a:p>
          <a:p>
            <a:pPr algn="r" rtl="1"/>
            <a:r>
              <a:rPr lang="fa-IR" dirty="0"/>
              <a:t>استفاده از رویکرد حل مسئله:</a:t>
            </a:r>
          </a:p>
          <a:p>
            <a:pPr algn="r" rtl="1"/>
            <a:r>
              <a:rPr lang="fa-IR" dirty="0"/>
              <a:t>بهبود مهارت‌های </a:t>
            </a:r>
            <a:r>
              <a:rPr lang="fa-IR" dirty="0" smtClean="0"/>
              <a:t>ارتباطی</a:t>
            </a:r>
          </a:p>
          <a:p>
            <a:pPr algn="r" rtl="1"/>
            <a:r>
              <a:rPr lang="fa-IR" dirty="0" smtClean="0"/>
              <a:t>شناسایی </a:t>
            </a:r>
            <a:r>
              <a:rPr lang="fa-IR" dirty="0"/>
              <a:t>باورهای ناکارآمد و جایگزینی با افکار </a:t>
            </a:r>
            <a:r>
              <a:rPr lang="fa-IR" dirty="0" smtClean="0"/>
              <a:t>مؤثر</a:t>
            </a:r>
            <a:endParaRPr lang="fa-IR" dirty="0"/>
          </a:p>
          <a:p>
            <a:pPr algn="r" rtl="1"/>
            <a:endParaRPr lang="en-US" dirty="0"/>
          </a:p>
        </p:txBody>
      </p:sp>
      <p:sp>
        <p:nvSpPr>
          <p:cNvPr id="3" name="Date Placeholder 2"/>
          <p:cNvSpPr>
            <a:spLocks noGrp="1"/>
          </p:cNvSpPr>
          <p:nvPr>
            <p:ph type="dt" sz="half" idx="10"/>
          </p:nvPr>
        </p:nvSpPr>
        <p:spPr/>
        <p:txBody>
          <a:bodyPr/>
          <a:lstStyle/>
          <a:p>
            <a:fld id="{DB9A29C9-4CA4-4B4B-BF99-FC49080234C5}" type="datetime1">
              <a:rPr lang="en-US" smtClean="0">
                <a:solidFill>
                  <a:srgbClr val="D1282E"/>
                </a:solidFill>
              </a:rPr>
              <a:t>10/19/2024</a:t>
            </a:fld>
            <a:endParaRPr lang="en-US">
              <a:solidFill>
                <a:srgbClr val="D1282E"/>
              </a:solidFill>
            </a:endParaRPr>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12</a:t>
            </a:fld>
            <a:endParaRPr lang="en-US">
              <a:solidFill>
                <a:srgbClr val="D1282E"/>
              </a:solidFill>
            </a:endParaRPr>
          </a:p>
        </p:txBody>
      </p:sp>
      <p:sp>
        <p:nvSpPr>
          <p:cNvPr id="6" name="Title 5"/>
          <p:cNvSpPr>
            <a:spLocks noGrp="1"/>
          </p:cNvSpPr>
          <p:nvPr>
            <p:ph type="title"/>
          </p:nvPr>
        </p:nvSpPr>
        <p:spPr/>
        <p:txBody>
          <a:bodyPr/>
          <a:lstStyle/>
          <a:p>
            <a:pPr algn="r" rtl="1"/>
            <a:r>
              <a:rPr lang="fa-IR" sz="3200" dirty="0" smtClean="0"/>
              <a:t>دیدگاه شناختی </a:t>
            </a:r>
            <a:r>
              <a:rPr lang="en-US" sz="3200" dirty="0" smtClean="0"/>
              <a:t>cbt</a:t>
            </a:r>
            <a:endParaRPr lang="en-US" sz="32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653105"/>
            <a:ext cx="2592288" cy="3873462"/>
          </a:xfrm>
          <a:prstGeom prst="rect">
            <a:avLst/>
          </a:prstGeom>
          <a:ln>
            <a:noFill/>
          </a:ln>
          <a:effectLst>
            <a:softEdge rad="112500"/>
          </a:effectLst>
        </p:spPr>
      </p:pic>
    </p:spTree>
    <p:extLst>
      <p:ext uri="{BB962C8B-B14F-4D97-AF65-F5344CB8AC3E}">
        <p14:creationId xmlns:p14="http://schemas.microsoft.com/office/powerpoint/2010/main" val="24473334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92696"/>
            <a:ext cx="7756263" cy="1054250"/>
          </a:xfrm>
        </p:spPr>
        <p:txBody>
          <a:bodyPr/>
          <a:lstStyle/>
          <a:p>
            <a:r>
              <a:rPr lang="fa-IR" sz="3200" dirty="0"/>
              <a:t>علل ایجاد خشم و</a:t>
            </a:r>
            <a:r>
              <a:rPr lang="fa-IR" dirty="0"/>
              <a:t> </a:t>
            </a:r>
            <a:r>
              <a:rPr lang="fa-IR" sz="3200" dirty="0"/>
              <a:t>پرخاشگری </a:t>
            </a:r>
            <a:endParaRPr lang="en-US" sz="3200" dirty="0"/>
          </a:p>
        </p:txBody>
      </p:sp>
      <p:graphicFrame>
        <p:nvGraphicFramePr>
          <p:cNvPr id="6" name="Diagram 5"/>
          <p:cNvGraphicFramePr/>
          <p:nvPr>
            <p:extLst>
              <p:ext uri="{D42A27DB-BD31-4B8C-83A1-F6EECF244321}">
                <p14:modId xmlns:p14="http://schemas.microsoft.com/office/powerpoint/2010/main" val="183586891"/>
              </p:ext>
            </p:extLst>
          </p:nvPr>
        </p:nvGraphicFramePr>
        <p:xfrm>
          <a:off x="1523999" y="2276872"/>
          <a:ext cx="6288361" cy="3884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29275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p:cNvSpPr>
            <a:spLocks noGrp="1"/>
          </p:cNvSpPr>
          <p:nvPr>
            <p:ph idx="1"/>
          </p:nvPr>
        </p:nvSpPr>
        <p:spPr/>
        <p:txBody>
          <a:bodyPr>
            <a:normAutofit lnSpcReduction="10000"/>
          </a:bodyPr>
          <a:lstStyle/>
          <a:p>
            <a:pPr marL="0" indent="0">
              <a:buNone/>
            </a:pPr>
            <a:r>
              <a:rPr lang="fa-IR" dirty="0"/>
              <a:t> </a:t>
            </a:r>
            <a:r>
              <a:rPr lang="fa-IR" dirty="0" smtClean="0"/>
              <a:t>سرنخ های جسمانی ، به چگونگی پاسخ بدن در هنگام خشم اشاره دارد.برخی از این علایم عبارتنداز:                                                                      </a:t>
            </a:r>
            <a:endParaRPr lang="fa-IR" dirty="0"/>
          </a:p>
          <a:p>
            <a:pPr algn="r" rtl="1">
              <a:buFont typeface="Wingdings" panose="05000000000000000000" pitchFamily="2" charset="2"/>
              <a:buChar char="v"/>
            </a:pPr>
            <a:r>
              <a:rPr lang="fa-IR" dirty="0"/>
              <a:t>بی حس شدن برخی قسمت های بدن </a:t>
            </a:r>
            <a:r>
              <a:rPr lang="fa-IR" dirty="0" smtClean="0"/>
              <a:t>     </a:t>
            </a:r>
          </a:p>
          <a:p>
            <a:pPr algn="r" rtl="1">
              <a:buFont typeface="Wingdings" panose="05000000000000000000" pitchFamily="2" charset="2"/>
              <a:buChar char="v"/>
            </a:pPr>
            <a:r>
              <a:rPr lang="fa-IR" dirty="0"/>
              <a:t>احساس تنگی در قفسه سینه </a:t>
            </a:r>
            <a:endParaRPr lang="fa-IR" dirty="0" smtClean="0"/>
          </a:p>
          <a:p>
            <a:pPr algn="r" rtl="1">
              <a:buFont typeface="Wingdings" panose="05000000000000000000" pitchFamily="2" charset="2"/>
              <a:buChar char="v"/>
            </a:pPr>
            <a:r>
              <a:rPr lang="fa-IR" dirty="0"/>
              <a:t> درد های دستگاه گوارش از جمله زخم معده </a:t>
            </a:r>
            <a:endParaRPr lang="fa-IR" dirty="0" smtClean="0"/>
          </a:p>
          <a:p>
            <a:pPr algn="r" rtl="1">
              <a:buFont typeface="Wingdings" panose="05000000000000000000" pitchFamily="2" charset="2"/>
              <a:buChar char="v"/>
            </a:pPr>
            <a:r>
              <a:rPr lang="fa-IR" dirty="0"/>
              <a:t>منقبض شدن عضلات </a:t>
            </a:r>
            <a:endParaRPr lang="fa-IR" dirty="0" smtClean="0"/>
          </a:p>
          <a:p>
            <a:pPr algn="r" rtl="1">
              <a:buFont typeface="Wingdings" panose="05000000000000000000" pitchFamily="2" charset="2"/>
              <a:buChar char="v"/>
            </a:pPr>
            <a:r>
              <a:rPr lang="fa-IR" dirty="0"/>
              <a:t>گشاد شدن مردمک چشم </a:t>
            </a:r>
            <a:endParaRPr lang="fa-IR" dirty="0" smtClean="0"/>
          </a:p>
          <a:p>
            <a:pPr algn="r" rtl="1">
              <a:buFont typeface="Wingdings" panose="05000000000000000000" pitchFamily="2" charset="2"/>
              <a:buChar char="v"/>
            </a:pPr>
            <a:r>
              <a:rPr lang="fa-IR" dirty="0"/>
              <a:t>افزایش فشار خون </a:t>
            </a:r>
            <a:endParaRPr lang="fa-IR" dirty="0" smtClean="0"/>
          </a:p>
          <a:p>
            <a:pPr algn="r" rtl="1">
              <a:buFont typeface="Wingdings" panose="05000000000000000000" pitchFamily="2" charset="2"/>
              <a:buChar char="v"/>
            </a:pPr>
            <a:r>
              <a:rPr lang="fa-IR" dirty="0"/>
              <a:t>افزایش ضربان قلب </a:t>
            </a:r>
            <a:endParaRPr lang="fa-IR" dirty="0" smtClean="0"/>
          </a:p>
        </p:txBody>
      </p:sp>
      <p:sp>
        <p:nvSpPr>
          <p:cNvPr id="4" name="Footer Placeholder 3"/>
          <p:cNvSpPr>
            <a:spLocks noGrp="1"/>
          </p:cNvSpPr>
          <p:nvPr>
            <p:ph type="ftr" sz="quarter" idx="11"/>
          </p:nvPr>
        </p:nvSpPr>
        <p:spPr/>
        <p:txBody>
          <a:bodyPr/>
          <a:lstStyle/>
          <a:p>
            <a:r>
              <a:rPr lang="fa-IR" smtClean="0"/>
              <a:t>خشم </a:t>
            </a:r>
            <a:endParaRPr lang="en-US"/>
          </a:p>
        </p:txBody>
      </p:sp>
      <p:sp>
        <p:nvSpPr>
          <p:cNvPr id="5" name="Slide Number Placeholder 4"/>
          <p:cNvSpPr>
            <a:spLocks noGrp="1"/>
          </p:cNvSpPr>
          <p:nvPr>
            <p:ph type="sldNum" sz="quarter" idx="12"/>
          </p:nvPr>
        </p:nvSpPr>
        <p:spPr/>
        <p:txBody>
          <a:bodyPr/>
          <a:lstStyle/>
          <a:p>
            <a:fld id="{BE078109-6A83-456D-859E-8B0EB9488BDC}" type="slidenum">
              <a:rPr lang="en-US" smtClean="0"/>
              <a:pPr/>
              <a:t>14</a:t>
            </a:fld>
            <a:endParaRPr lang="en-US"/>
          </a:p>
        </p:txBody>
      </p:sp>
      <p:sp>
        <p:nvSpPr>
          <p:cNvPr id="10" name="Title 9"/>
          <p:cNvSpPr>
            <a:spLocks noGrp="1"/>
          </p:cNvSpPr>
          <p:nvPr>
            <p:ph type="title"/>
          </p:nvPr>
        </p:nvSpPr>
        <p:spPr/>
        <p:txBody>
          <a:bodyPr/>
          <a:lstStyle/>
          <a:p>
            <a:r>
              <a:rPr lang="fa-IR" sz="3200" dirty="0" smtClean="0"/>
              <a:t>سرنخ های هشدار دهنده خشم</a:t>
            </a:r>
            <a:endParaRPr lang="fa-IR" sz="3200" dirty="0"/>
          </a:p>
        </p:txBody>
      </p:sp>
    </p:spTree>
    <p:extLst>
      <p:ext uri="{BB962C8B-B14F-4D97-AF65-F5344CB8AC3E}">
        <p14:creationId xmlns:p14="http://schemas.microsoft.com/office/powerpoint/2010/main" val="22435930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sz="3200" b="1" dirty="0" smtClean="0">
                <a:cs typeface="+mn-cs"/>
              </a:rPr>
              <a:t>مهارت  کنترل خشم </a:t>
            </a:r>
            <a:endParaRPr lang="en-US" sz="3200" b="1" dirty="0">
              <a:cs typeface="+mn-cs"/>
            </a:endParaRPr>
          </a:p>
        </p:txBody>
      </p:sp>
      <p:sp>
        <p:nvSpPr>
          <p:cNvPr id="4" name="Rectangle 3"/>
          <p:cNvSpPr/>
          <p:nvPr/>
        </p:nvSpPr>
        <p:spPr>
          <a:xfrm>
            <a:off x="467544" y="2132856"/>
            <a:ext cx="7776864" cy="2677656"/>
          </a:xfrm>
          <a:prstGeom prst="rect">
            <a:avLst/>
          </a:prstGeom>
        </p:spPr>
        <p:txBody>
          <a:bodyPr wrap="square">
            <a:spAutoFit/>
          </a:bodyPr>
          <a:lstStyle/>
          <a:p>
            <a:pPr marL="457200" indent="-457200" algn="r" rtl="1" eaLnBrk="1" hangingPunct="1">
              <a:buFont typeface="Wingdings" panose="05000000000000000000" pitchFamily="2" charset="2"/>
              <a:buChar char="v"/>
              <a:defRPr/>
            </a:pPr>
            <a:r>
              <a:rPr lang="fa-IR" sz="2800" dirty="0" smtClean="0"/>
              <a:t>خودآگاهی هیجانی</a:t>
            </a:r>
          </a:p>
          <a:p>
            <a:pPr marL="457200" indent="-457200" algn="r" rtl="1" eaLnBrk="1" hangingPunct="1">
              <a:buFont typeface="Wingdings" panose="05000000000000000000" pitchFamily="2" charset="2"/>
              <a:buChar char="v"/>
              <a:defRPr/>
            </a:pPr>
            <a:endParaRPr lang="fa-IR" sz="2800" dirty="0" smtClean="0"/>
          </a:p>
          <a:p>
            <a:pPr marL="457200" indent="-457200" algn="r" rtl="1" eaLnBrk="1" hangingPunct="1">
              <a:buFont typeface="Wingdings" panose="05000000000000000000" pitchFamily="2" charset="2"/>
              <a:buChar char="v"/>
              <a:defRPr/>
            </a:pPr>
            <a:r>
              <a:rPr lang="fa-IR" sz="2800" dirty="0" smtClean="0"/>
              <a:t>خنثی کردن خشم(ماندن یا نماندن)</a:t>
            </a:r>
          </a:p>
          <a:p>
            <a:pPr marL="457200" indent="-457200" algn="r" rtl="1" eaLnBrk="1" hangingPunct="1">
              <a:buFont typeface="Wingdings" panose="05000000000000000000" pitchFamily="2" charset="2"/>
              <a:buChar char="v"/>
              <a:defRPr/>
            </a:pPr>
            <a:endParaRPr lang="fa-IR" sz="2800" dirty="0" smtClean="0"/>
          </a:p>
          <a:p>
            <a:pPr marL="457200" indent="-457200" algn="r" rtl="1" eaLnBrk="1" hangingPunct="1">
              <a:buFont typeface="Wingdings" panose="05000000000000000000" pitchFamily="2" charset="2"/>
              <a:buChar char="v"/>
              <a:defRPr/>
            </a:pPr>
            <a:r>
              <a:rPr lang="fa-IR" sz="2800" dirty="0" smtClean="0"/>
              <a:t>جراتمندی</a:t>
            </a:r>
            <a:endParaRPr lang="fa-IR" sz="2800" dirty="0"/>
          </a:p>
          <a:p>
            <a:pPr algn="r" rtl="1" eaLnBrk="1" hangingPunct="1">
              <a:defRPr/>
            </a:pPr>
            <a:endParaRPr lang="fa-IR" sz="2800" dirty="0" smtClean="0"/>
          </a:p>
        </p:txBody>
      </p:sp>
    </p:spTree>
    <p:extLst>
      <p:ext uri="{BB962C8B-B14F-4D97-AF65-F5344CB8AC3E}">
        <p14:creationId xmlns:p14="http://schemas.microsoft.com/office/powerpoint/2010/main" val="30097638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p:cNvSpPr>
            <a:spLocks noGrp="1"/>
          </p:cNvSpPr>
          <p:nvPr>
            <p:ph idx="1"/>
          </p:nvPr>
        </p:nvSpPr>
        <p:spPr/>
        <p:txBody>
          <a:bodyPr/>
          <a:lstStyle/>
          <a:p>
            <a:pPr marL="0" indent="0" algn="just">
              <a:buNone/>
            </a:pPr>
            <a:r>
              <a:rPr lang="fa-IR" dirty="0" smtClean="0"/>
              <a:t>خودآگاهی </a:t>
            </a:r>
            <a:r>
              <a:rPr lang="fa-IR" dirty="0"/>
              <a:t>هیجانی بدین معنی است که فرد به احساسات و هیجانات خود در موقعیت های مختلف آگاهی داشته باشد در واقع آگاهانه بداند در شرایط </a:t>
            </a:r>
            <a:r>
              <a:rPr lang="fa-IR" dirty="0" smtClean="0"/>
              <a:t>مختلف دارای </a:t>
            </a:r>
            <a:r>
              <a:rPr lang="fa-IR" dirty="0"/>
              <a:t>چه احساسات و هیجاناتی </a:t>
            </a:r>
            <a:r>
              <a:rPr lang="fa-IR" dirty="0" smtClean="0"/>
              <a:t>است و چگونه بایدرفتار کند</a:t>
            </a:r>
            <a:r>
              <a:rPr lang="fa-IR" dirty="0" smtClean="0"/>
              <a:t>.                                                                                            </a:t>
            </a:r>
          </a:p>
          <a:p>
            <a:pPr marL="0" indent="0" algn="just">
              <a:buNone/>
            </a:pPr>
            <a:r>
              <a:rPr lang="fa-IR" b="1" dirty="0" smtClean="0"/>
              <a:t>در مرحله خودآگاهی هیجانی دو عمل مهم برای مدیریت خشم صورت میگیرد:                                                                                  </a:t>
            </a:r>
            <a:r>
              <a:rPr lang="fa-IR" b="1" dirty="0" smtClean="0"/>
              <a:t>            </a:t>
            </a:r>
          </a:p>
          <a:p>
            <a:pPr marL="0" indent="0" algn="just">
              <a:buNone/>
            </a:pPr>
            <a:r>
              <a:rPr lang="fa-IR" dirty="0" smtClean="0"/>
              <a:t>1-با گفتگوی درونی، حالات هیجانی خود را تشخیص دهید                          </a:t>
            </a:r>
          </a:p>
          <a:p>
            <a:pPr marL="0" indent="0" algn="just">
              <a:buNone/>
            </a:pPr>
            <a:r>
              <a:rPr lang="fa-IR" dirty="0" smtClean="0"/>
              <a:t>2-سعی کنیم به علت عصبانیت خود پی ببریم                                        </a:t>
            </a:r>
          </a:p>
        </p:txBody>
      </p:sp>
      <p:sp>
        <p:nvSpPr>
          <p:cNvPr id="4" name="Footer Placeholder 3"/>
          <p:cNvSpPr>
            <a:spLocks noGrp="1"/>
          </p:cNvSpPr>
          <p:nvPr>
            <p:ph type="ftr" sz="quarter" idx="11"/>
          </p:nvPr>
        </p:nvSpPr>
        <p:spPr/>
        <p:txBody>
          <a:bodyPr/>
          <a:lstStyle/>
          <a:p>
            <a:r>
              <a:rPr lang="fa-IR" smtClean="0"/>
              <a:t>خشم </a:t>
            </a:r>
            <a:endParaRPr lang="en-US"/>
          </a:p>
        </p:txBody>
      </p:sp>
      <p:sp>
        <p:nvSpPr>
          <p:cNvPr id="5" name="Slide Number Placeholder 4"/>
          <p:cNvSpPr>
            <a:spLocks noGrp="1"/>
          </p:cNvSpPr>
          <p:nvPr>
            <p:ph type="sldNum" sz="quarter" idx="12"/>
          </p:nvPr>
        </p:nvSpPr>
        <p:spPr/>
        <p:txBody>
          <a:bodyPr/>
          <a:lstStyle/>
          <a:p>
            <a:fld id="{BE078109-6A83-456D-859E-8B0EB9488BDC}" type="slidenum">
              <a:rPr lang="en-US" smtClean="0"/>
              <a:pPr/>
              <a:t>16</a:t>
            </a:fld>
            <a:endParaRPr lang="en-US" dirty="0"/>
          </a:p>
        </p:txBody>
      </p:sp>
      <p:sp>
        <p:nvSpPr>
          <p:cNvPr id="2" name="Title 1"/>
          <p:cNvSpPr>
            <a:spLocks noGrp="1"/>
          </p:cNvSpPr>
          <p:nvPr>
            <p:ph type="title"/>
          </p:nvPr>
        </p:nvSpPr>
        <p:spPr/>
        <p:txBody>
          <a:bodyPr/>
          <a:lstStyle/>
          <a:p>
            <a:r>
              <a:rPr lang="fa-IR" sz="3200" dirty="0" smtClean="0"/>
              <a:t>خودآگاهی هیجانی چیست</a:t>
            </a:r>
            <a:endParaRPr lang="fa-IR" sz="3200" dirty="0"/>
          </a:p>
        </p:txBody>
      </p:sp>
    </p:spTree>
    <p:extLst>
      <p:ext uri="{BB962C8B-B14F-4D97-AF65-F5344CB8AC3E}">
        <p14:creationId xmlns:p14="http://schemas.microsoft.com/office/powerpoint/2010/main" val="14035531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pPr algn="r" rtl="1"/>
            <a:r>
              <a:rPr lang="fa-IR" b="1" dirty="0" smtClean="0"/>
              <a:t>بیان خشم</a:t>
            </a:r>
          </a:p>
          <a:p>
            <a:pPr algn="r" rtl="1"/>
            <a:endParaRPr lang="fa-IR" dirty="0"/>
          </a:p>
          <a:p>
            <a:pPr algn="r" rtl="1"/>
            <a:r>
              <a:rPr lang="fa-IR" b="1" dirty="0"/>
              <a:t>نگه‌داشتن خشم و مدیریت </a:t>
            </a:r>
            <a:r>
              <a:rPr lang="fa-IR" b="1" dirty="0" smtClean="0"/>
              <a:t>خشم</a:t>
            </a:r>
          </a:p>
          <a:p>
            <a:pPr algn="r" rtl="1"/>
            <a:endParaRPr lang="fa-IR" dirty="0"/>
          </a:p>
          <a:p>
            <a:pPr algn="r" rtl="1"/>
            <a:r>
              <a:rPr lang="fa-IR" b="1" dirty="0"/>
              <a:t>آرام‌سازی</a:t>
            </a:r>
            <a:endParaRPr lang="fa-IR" dirty="0"/>
          </a:p>
          <a:p>
            <a:pPr marL="0" indent="0">
              <a:buNone/>
            </a:pPr>
            <a:endParaRPr lang="fa-IR" dirty="0"/>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17</a:t>
            </a:fld>
            <a:endParaRPr lang="en-US">
              <a:solidFill>
                <a:srgbClr val="D1282E"/>
              </a:solidFill>
            </a:endParaRPr>
          </a:p>
        </p:txBody>
      </p:sp>
      <p:sp>
        <p:nvSpPr>
          <p:cNvPr id="2" name="Title 1"/>
          <p:cNvSpPr>
            <a:spLocks noGrp="1"/>
          </p:cNvSpPr>
          <p:nvPr>
            <p:ph type="title"/>
          </p:nvPr>
        </p:nvSpPr>
        <p:spPr/>
        <p:txBody>
          <a:bodyPr/>
          <a:lstStyle/>
          <a:p>
            <a:r>
              <a:rPr lang="fa-IR" sz="3200" dirty="0" smtClean="0"/>
              <a:t>تکنیک های </a:t>
            </a:r>
            <a:r>
              <a:rPr lang="fa-IR" sz="3200" dirty="0" smtClean="0"/>
              <a:t>مدیریت </a:t>
            </a:r>
            <a:r>
              <a:rPr lang="fa-IR" sz="3200" dirty="0" smtClean="0"/>
              <a:t>خشم</a:t>
            </a:r>
            <a:endParaRPr lang="fa-IR" sz="3200" dirty="0"/>
          </a:p>
        </p:txBody>
      </p:sp>
    </p:spTree>
    <p:extLst>
      <p:ext uri="{BB962C8B-B14F-4D97-AF65-F5344CB8AC3E}">
        <p14:creationId xmlns:p14="http://schemas.microsoft.com/office/powerpoint/2010/main" val="10676673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buFont typeface="Wingdings" panose="05000000000000000000" pitchFamily="2" charset="2"/>
              <a:buChar char="v"/>
            </a:pPr>
            <a:r>
              <a:rPr lang="fa-IR" dirty="0" smtClean="0"/>
              <a:t>بیان خشم</a:t>
            </a:r>
            <a:endParaRPr lang="en-US" dirty="0" smtClean="0"/>
          </a:p>
          <a:p>
            <a:pPr marL="0" indent="0" algn="r" rtl="1">
              <a:buNone/>
            </a:pPr>
            <a:r>
              <a:rPr lang="fa-IR" dirty="0"/>
              <a:t>ا</a:t>
            </a:r>
            <a:r>
              <a:rPr lang="fa-IR" dirty="0" smtClean="0"/>
              <a:t>براز </a:t>
            </a:r>
            <a:r>
              <a:rPr lang="fa-IR" dirty="0"/>
              <a:t>احساس خشم به شیوه‌ای قاطعانه؛ نه پرخاشگرانه، سالم‌ترین راه برای ابراز خشم است. </a:t>
            </a:r>
            <a:r>
              <a:rPr lang="fa-IR" dirty="0" smtClean="0"/>
              <a:t>قاطعیت </a:t>
            </a:r>
            <a:r>
              <a:rPr lang="fa-IR" dirty="0"/>
              <a:t>به معنای زورگو بودن یا طلبکاربودن نیست، بلکه درواقع بیان محکم حیطه قابل‌احترام برای شما و  همچنین دیگری </a:t>
            </a:r>
            <a:r>
              <a:rPr lang="fa-IR" dirty="0" smtClean="0"/>
              <a:t>است.برای </a:t>
            </a:r>
            <a:r>
              <a:rPr lang="fa-IR" dirty="0"/>
              <a:t>بیان خشم به‌صورت قاطعانه باید بیاموزید که چگونه نیازهای خود را هم برای خود و هم برای دیگران واضح و روشن مشخص کنید</a:t>
            </a:r>
            <a:r>
              <a:rPr lang="fa-IR" dirty="0" smtClean="0"/>
              <a:t>.</a:t>
            </a:r>
          </a:p>
          <a:p>
            <a:pPr algn="r" rtl="1">
              <a:buFont typeface="Wingdings" panose="05000000000000000000" pitchFamily="2" charset="2"/>
              <a:buChar char="v"/>
            </a:pPr>
            <a:r>
              <a:rPr lang="fa-IR" dirty="0" smtClean="0"/>
              <a:t>نگه‌داشتن خشم</a:t>
            </a:r>
          </a:p>
          <a:p>
            <a:pPr marL="0" indent="0" algn="r" rtl="1">
              <a:buNone/>
            </a:pPr>
            <a:r>
              <a:rPr lang="fa-IR" dirty="0"/>
              <a:t>کنترل خشم  در لحظه را می‌توانید از طریق نگه‌داشتن خشم انجام </a:t>
            </a:r>
            <a:r>
              <a:rPr lang="fa-IR" dirty="0" smtClean="0"/>
              <a:t>دهید</a:t>
            </a:r>
          </a:p>
          <a:p>
            <a:pPr marL="0" indent="0" algn="r" rtl="1">
              <a:buNone/>
            </a:pPr>
            <a:endParaRPr lang="fa-IR" dirty="0" smtClean="0"/>
          </a:p>
          <a:p>
            <a:pPr marL="0" indent="0" algn="r" rtl="1">
              <a:buNone/>
            </a:pPr>
            <a:endParaRPr lang="fa-IR" dirty="0" smtClean="0"/>
          </a:p>
          <a:p>
            <a:pPr marL="0" indent="0" algn="r">
              <a:buNone/>
            </a:pPr>
            <a:endParaRPr lang="fa-IR" dirty="0"/>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18</a:t>
            </a:fld>
            <a:endParaRPr lang="en-US">
              <a:solidFill>
                <a:srgbClr val="D1282E"/>
              </a:solidFill>
            </a:endParaRPr>
          </a:p>
        </p:txBody>
      </p:sp>
      <p:sp>
        <p:nvSpPr>
          <p:cNvPr id="6" name="Title 5"/>
          <p:cNvSpPr>
            <a:spLocks noGrp="1"/>
          </p:cNvSpPr>
          <p:nvPr>
            <p:ph type="title"/>
          </p:nvPr>
        </p:nvSpPr>
        <p:spPr/>
        <p:txBody>
          <a:bodyPr/>
          <a:lstStyle/>
          <a:p>
            <a:endParaRPr lang="fa-IR"/>
          </a:p>
        </p:txBody>
      </p:sp>
    </p:spTree>
    <p:extLst>
      <p:ext uri="{BB962C8B-B14F-4D97-AF65-F5344CB8AC3E}">
        <p14:creationId xmlns:p14="http://schemas.microsoft.com/office/powerpoint/2010/main" val="33431972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0" indent="0" algn="just" rtl="1">
              <a:buNone/>
            </a:pPr>
            <a:r>
              <a:rPr lang="fa-IR" b="1" dirty="0"/>
              <a:t>وقتی احساس خشم خود را درک می‌کنید و جلوی بروز آن را آگاهانه می‌گیرید، می‌توانید </a:t>
            </a:r>
            <a:r>
              <a:rPr lang="fa-IR" b="1" dirty="0" smtClean="0"/>
              <a:t>ازطریق </a:t>
            </a:r>
            <a:r>
              <a:rPr lang="fa-IR" b="1" dirty="0"/>
              <a:t>تغییر جهت هیجان خشم به سمت یک فعالیت سازنده آن را مدیریت </a:t>
            </a:r>
            <a:r>
              <a:rPr lang="fa-IR" b="1" dirty="0" smtClean="0"/>
              <a:t>کنید.کنترل </a:t>
            </a:r>
            <a:r>
              <a:rPr lang="fa-IR" b="1" dirty="0"/>
              <a:t>خشم در رفتاردرمانی عقلانی هیجانی </a:t>
            </a:r>
            <a:r>
              <a:rPr lang="fa-IR" b="1" dirty="0" smtClean="0"/>
              <a:t>طریق </a:t>
            </a:r>
            <a:r>
              <a:rPr lang="fa-IR" b="1" dirty="0"/>
              <a:t>شناسایی افکار و </a:t>
            </a:r>
            <a:r>
              <a:rPr lang="fa-IR" b="1" dirty="0" smtClean="0"/>
              <a:t>باورهای غیرمنطقی </a:t>
            </a:r>
            <a:r>
              <a:rPr lang="fa-IR" b="1" dirty="0"/>
              <a:t>و تغییر آن‌ها به تفکر منطقی و کارآمد عمل </a:t>
            </a:r>
            <a:r>
              <a:rPr lang="fa-IR" b="1" dirty="0" smtClean="0"/>
              <a:t>می‌کند.این </a:t>
            </a:r>
            <a:r>
              <a:rPr lang="fa-IR" b="1" dirty="0"/>
              <a:t>زمانی اتفاق می‌افتد که شما بتوانید احساس خشم خود را تشخیص دهید و جلوی بروز احساس خشم را آگاهانه بگیرید، سپس با باورهای منطقی دوباره موضوع را بازنگری </a:t>
            </a:r>
            <a:r>
              <a:rPr lang="fa-IR" b="1" dirty="0" smtClean="0"/>
              <a:t>کنید. به‌این‌ترتیب عمل کنترل خشم از طریق مهار خشم و تبدیل به رفتاری سازنده امکان‌پذیر می‌شود. نکته</a:t>
            </a:r>
            <a:r>
              <a:rPr lang="fa-IR" b="1" dirty="0"/>
              <a:t>: در این تکنیک منظور از نگه‌داشتن خشم، سرکوب خشم نیست. چرا که اگر اجازه ابراز خشم به بیرون را ندهید؛ خشم را به درون خود </a:t>
            </a:r>
            <a:r>
              <a:rPr lang="fa-IR" b="1" dirty="0" smtClean="0"/>
              <a:t>برمی‌گردانید. برگشت </a:t>
            </a:r>
            <a:r>
              <a:rPr lang="fa-IR" b="1" dirty="0"/>
              <a:t>خشم به سمت درون می‌تواند باعث استرس مزمن، فشارخون بالا، یا افسردگی شود.</a:t>
            </a:r>
          </a:p>
          <a:p>
            <a:endParaRPr lang="fa-IR" b="1" dirty="0"/>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19</a:t>
            </a:fld>
            <a:endParaRPr lang="en-US">
              <a:solidFill>
                <a:srgbClr val="D1282E"/>
              </a:solidFill>
            </a:endParaRPr>
          </a:p>
        </p:txBody>
      </p:sp>
      <p:sp>
        <p:nvSpPr>
          <p:cNvPr id="6" name="Title 5"/>
          <p:cNvSpPr>
            <a:spLocks noGrp="1"/>
          </p:cNvSpPr>
          <p:nvPr>
            <p:ph type="title"/>
          </p:nvPr>
        </p:nvSpPr>
        <p:spPr/>
        <p:txBody>
          <a:bodyPr/>
          <a:lstStyle/>
          <a:p>
            <a:endParaRPr lang="fa-IR"/>
          </a:p>
        </p:txBody>
      </p:sp>
    </p:spTree>
    <p:extLst>
      <p:ext uri="{BB962C8B-B14F-4D97-AF65-F5344CB8AC3E}">
        <p14:creationId xmlns:p14="http://schemas.microsoft.com/office/powerpoint/2010/main" val="30626928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r">
              <a:buNone/>
            </a:pPr>
            <a:r>
              <a:rPr lang="fa-IR" dirty="0" smtClean="0"/>
              <a:t>آرام‌سازی</a:t>
            </a:r>
            <a:endParaRPr lang="en-US" dirty="0" smtClean="0"/>
          </a:p>
          <a:p>
            <a:pPr marL="0" indent="0" algn="r">
              <a:buNone/>
            </a:pPr>
            <a:r>
              <a:rPr lang="fa-IR" dirty="0" smtClean="0"/>
              <a:t>تکنیک‌های </a:t>
            </a:r>
            <a:r>
              <a:rPr lang="fa-IR" dirty="0"/>
              <a:t>آرام‌سازی به شما کمک می‌کنند نه‌تنها رفتار بیرونی خود را توأم با آرامش کنید، بلکه در درون خود نیز آرام شوید</a:t>
            </a:r>
            <a:r>
              <a:rPr lang="fa-IR" dirty="0" smtClean="0"/>
              <a:t>.</a:t>
            </a:r>
            <a:endParaRPr lang="en-US" dirty="0" smtClean="0"/>
          </a:p>
          <a:p>
            <a:pPr marL="0" indent="0" algn="r">
              <a:buNone/>
            </a:pPr>
            <a:r>
              <a:rPr lang="fa-IR" dirty="0" smtClean="0"/>
              <a:t>تکنیک‌های برای آرام‌سازی  در کنترل خشم شامل اقداماتی در جهت کاهش تنش، منظم‌کردن تنفس و رساندن اکسیژن کافی به قلب و مغز است.</a:t>
            </a:r>
            <a:endParaRPr lang="en-US" dirty="0" smtClean="0"/>
          </a:p>
          <a:p>
            <a:pPr marL="0" indent="0" algn="r">
              <a:buNone/>
            </a:pPr>
            <a:r>
              <a:rPr lang="fa-IR" dirty="0"/>
              <a:t>آرام‌کردن ضربان قلب؛ خود باعث کاهش تنش می‌شود و تغییر جهت افکار، زمینه فروکش‌کردن احساسات خشمگین را فراهم </a:t>
            </a:r>
            <a:r>
              <a:rPr lang="fa-IR" dirty="0" smtClean="0"/>
              <a:t>می‌کند</a:t>
            </a:r>
            <a:r>
              <a:rPr lang="fa-IR" dirty="0"/>
              <a:t> </a:t>
            </a:r>
            <a:r>
              <a:rPr lang="fa-IR" dirty="0"/>
              <a:t>زمانی که هیچ یک از تکنیک‌های کنترل خشم کار نمی‌کند، زمانی است که کسی یا چیزی صدمه می‌بیند!</a:t>
            </a:r>
            <a:r>
              <a:rPr lang="en-US" dirty="0" smtClean="0"/>
              <a:t>   </a:t>
            </a:r>
            <a:endParaRPr lang="fa-IR" dirty="0"/>
          </a:p>
        </p:txBody>
      </p:sp>
      <p:sp>
        <p:nvSpPr>
          <p:cNvPr id="4" name="Footer Placeholder 3"/>
          <p:cNvSpPr>
            <a:spLocks noGrp="1"/>
          </p:cNvSpPr>
          <p:nvPr>
            <p:ph type="ftr" sz="quarter" idx="11"/>
          </p:nvPr>
        </p:nvSpPr>
        <p:spPr/>
        <p:txBody>
          <a:bodyPr/>
          <a:lstStyle/>
          <a:p>
            <a:r>
              <a:rPr lang="fa-IR" smtClean="0">
                <a:solidFill>
                  <a:srgbClr val="D1282E"/>
                </a:solidFill>
              </a:rPr>
              <a:t>خشم </a:t>
            </a:r>
            <a:endParaRPr lang="en-US">
              <a:solidFill>
                <a:srgbClr val="D1282E"/>
              </a:solidFill>
            </a:endParaRPr>
          </a:p>
        </p:txBody>
      </p:sp>
      <p:sp>
        <p:nvSpPr>
          <p:cNvPr id="5" name="Slide Number Placeholder 4"/>
          <p:cNvSpPr>
            <a:spLocks noGrp="1"/>
          </p:cNvSpPr>
          <p:nvPr>
            <p:ph type="sldNum" sz="quarter" idx="12"/>
          </p:nvPr>
        </p:nvSpPr>
        <p:spPr/>
        <p:txBody>
          <a:bodyPr/>
          <a:lstStyle/>
          <a:p>
            <a:fld id="{BE078109-6A83-456D-859E-8B0EB9488BDC}" type="slidenum">
              <a:rPr lang="en-US" smtClean="0">
                <a:solidFill>
                  <a:srgbClr val="D1282E"/>
                </a:solidFill>
              </a:rPr>
              <a:pPr/>
              <a:t>20</a:t>
            </a:fld>
            <a:endParaRPr lang="en-US">
              <a:solidFill>
                <a:srgbClr val="D1282E"/>
              </a:solidFill>
            </a:endParaRPr>
          </a:p>
        </p:txBody>
      </p:sp>
      <p:sp>
        <p:nvSpPr>
          <p:cNvPr id="6" name="Title 5"/>
          <p:cNvSpPr>
            <a:spLocks noGrp="1"/>
          </p:cNvSpPr>
          <p:nvPr>
            <p:ph type="title"/>
          </p:nvPr>
        </p:nvSpPr>
        <p:spPr/>
        <p:txBody>
          <a:bodyPr/>
          <a:lstStyle/>
          <a:p>
            <a:endParaRPr lang="fa-IR"/>
          </a:p>
        </p:txBody>
      </p:sp>
    </p:spTree>
    <p:extLst>
      <p:ext uri="{BB962C8B-B14F-4D97-AF65-F5344CB8AC3E}">
        <p14:creationId xmlns:p14="http://schemas.microsoft.com/office/powerpoint/2010/main" val="17870966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3200" dirty="0" smtClean="0"/>
              <a:t>پیامدهای خشم </a:t>
            </a:r>
            <a:r>
              <a:rPr lang="fa-IR" sz="3200" dirty="0" smtClean="0"/>
              <a:t>و سرکوب آن</a:t>
            </a:r>
            <a:endParaRPr lang="fa-IR" sz="3200" dirty="0"/>
          </a:p>
        </p:txBody>
      </p:sp>
      <p:sp>
        <p:nvSpPr>
          <p:cNvPr id="4" name="Footer Placeholder 3"/>
          <p:cNvSpPr>
            <a:spLocks noGrp="1"/>
          </p:cNvSpPr>
          <p:nvPr>
            <p:ph type="ftr" sz="quarter" idx="11"/>
          </p:nvPr>
        </p:nvSpPr>
        <p:spPr/>
        <p:txBody>
          <a:bodyPr/>
          <a:lstStyle/>
          <a:p>
            <a:r>
              <a:rPr lang="fa-IR" dirty="0" smtClean="0"/>
              <a:t>خشم </a:t>
            </a:r>
            <a:endParaRPr lang="en-US" dirty="0"/>
          </a:p>
        </p:txBody>
      </p:sp>
      <p:sp>
        <p:nvSpPr>
          <p:cNvPr id="5" name="Slide Number Placeholder 4"/>
          <p:cNvSpPr>
            <a:spLocks noGrp="1"/>
          </p:cNvSpPr>
          <p:nvPr>
            <p:ph type="sldNum" sz="quarter" idx="12"/>
          </p:nvPr>
        </p:nvSpPr>
        <p:spPr/>
        <p:txBody>
          <a:bodyPr/>
          <a:lstStyle/>
          <a:p>
            <a:fld id="{BE078109-6A83-456D-859E-8B0EB9488BDC}" type="slidenum">
              <a:rPr lang="en-US" smtClean="0"/>
              <a:pPr/>
              <a:t>21</a:t>
            </a:fld>
            <a:endParaRPr lang="en-US" dirty="0"/>
          </a:p>
        </p:txBody>
      </p:sp>
      <p:sp>
        <p:nvSpPr>
          <p:cNvPr id="14" name="Rectangle 13"/>
          <p:cNvSpPr/>
          <p:nvPr/>
        </p:nvSpPr>
        <p:spPr>
          <a:xfrm>
            <a:off x="1187624" y="2348880"/>
            <a:ext cx="6912768" cy="4062651"/>
          </a:xfrm>
          <a:prstGeom prst="rect">
            <a:avLst/>
          </a:prstGeom>
        </p:spPr>
        <p:txBody>
          <a:bodyPr wrap="square">
            <a:spAutoFit/>
          </a:bodyPr>
          <a:lstStyle/>
          <a:p>
            <a:pPr algn="just" rtl="1"/>
            <a:r>
              <a:rPr lang="fa-IR" sz="2000" b="1" dirty="0"/>
              <a:t>وقتی راه‌های سلامت ابراز خشم را مسدود می‌کنید، احساس خشم و عصبانیت نه‌تنها از </a:t>
            </a:r>
            <a:r>
              <a:rPr lang="fa-IR" sz="2000" b="1" dirty="0" smtClean="0"/>
              <a:t>بین نمی‌رود</a:t>
            </a:r>
            <a:r>
              <a:rPr lang="fa-IR" sz="2000" b="1" dirty="0"/>
              <a:t>، بلکه راه‌های مخرب را برای ابراز خشم در پیش </a:t>
            </a:r>
            <a:r>
              <a:rPr lang="fa-IR" sz="2000" b="1" dirty="0" smtClean="0"/>
              <a:t>می‌گیرد. سرکوب </a:t>
            </a:r>
            <a:r>
              <a:rPr lang="fa-IR" sz="2000" b="1" dirty="0"/>
              <a:t>خشم می‌تواند منجر به بروز خشم بیمارگونه </a:t>
            </a:r>
            <a:r>
              <a:rPr lang="fa-IR" sz="2000" b="1" dirty="0" smtClean="0"/>
              <a:t>شود که عبارتنداز:</a:t>
            </a:r>
          </a:p>
          <a:p>
            <a:pPr algn="just" rtl="1"/>
            <a:endParaRPr lang="fa-IR" sz="2000" b="1" dirty="0" smtClean="0"/>
          </a:p>
          <a:p>
            <a:pPr marL="342900" indent="-342900" algn="r" rtl="1">
              <a:buFont typeface="Wingdings" panose="05000000000000000000" pitchFamily="2" charset="2"/>
              <a:buChar char="v"/>
            </a:pPr>
            <a:r>
              <a:rPr lang="fa-IR" sz="2000" b="1" dirty="0" smtClean="0"/>
              <a:t>رفتارهای </a:t>
            </a:r>
            <a:r>
              <a:rPr lang="fa-IR" sz="2000" b="1" dirty="0"/>
              <a:t>منفعلانه </a:t>
            </a:r>
            <a:r>
              <a:rPr lang="fa-IR" sz="2000" b="1" dirty="0" smtClean="0"/>
              <a:t>– پرخاشگرانه</a:t>
            </a:r>
          </a:p>
          <a:p>
            <a:pPr marL="342900" indent="-342900" algn="r" rtl="1">
              <a:buFont typeface="Wingdings" panose="05000000000000000000" pitchFamily="2" charset="2"/>
              <a:buChar char="v"/>
            </a:pPr>
            <a:r>
              <a:rPr lang="fa-IR" sz="2000" b="1" dirty="0" smtClean="0"/>
              <a:t>بدبینی </a:t>
            </a:r>
            <a:r>
              <a:rPr lang="fa-IR" sz="2000" b="1" dirty="0"/>
              <a:t>و داشتن شک دائمی و بدون دلیل موجه نسبت به افراد</a:t>
            </a:r>
          </a:p>
          <a:p>
            <a:pPr marL="342900" indent="-342900" algn="r" rtl="1">
              <a:buFont typeface="Wingdings" panose="05000000000000000000" pitchFamily="2" charset="2"/>
              <a:buChar char="v"/>
            </a:pPr>
            <a:r>
              <a:rPr lang="fa-IR" sz="2000" b="1" dirty="0" smtClean="0"/>
              <a:t> رفتارهای </a:t>
            </a:r>
            <a:r>
              <a:rPr lang="fa-IR" sz="2000" b="1" dirty="0"/>
              <a:t>خصمانه با افراد مانند تحقیر مداوم دیگران به‌صورت کلامی و رفتاری</a:t>
            </a:r>
          </a:p>
          <a:p>
            <a:pPr marL="342900" indent="-342900" algn="r" rtl="1">
              <a:buFont typeface="Wingdings" panose="05000000000000000000" pitchFamily="2" charset="2"/>
              <a:buChar char="v"/>
            </a:pPr>
            <a:r>
              <a:rPr lang="fa-IR" sz="2000" b="1" dirty="0" smtClean="0"/>
              <a:t> انتقاد </a:t>
            </a:r>
            <a:r>
              <a:rPr lang="fa-IR" sz="2000" b="1" dirty="0"/>
              <a:t>از همه چیز و ارائه نظرات بدبینانه</a:t>
            </a:r>
          </a:p>
          <a:p>
            <a:pPr marL="342900" indent="-342900" algn="r" rtl="1">
              <a:buFont typeface="Wingdings" panose="05000000000000000000" pitchFamily="2" charset="2"/>
              <a:buChar char="v"/>
            </a:pPr>
            <a:r>
              <a:rPr lang="fa-IR" sz="2000" b="1" dirty="0" smtClean="0"/>
              <a:t> عدم </a:t>
            </a:r>
            <a:r>
              <a:rPr lang="fa-IR" sz="2000" b="1" dirty="0"/>
              <a:t>توانایی برقراری ارتباط مؤثر و موفق با دیگران</a:t>
            </a:r>
          </a:p>
          <a:p>
            <a:pPr marL="342900" indent="-342900" algn="r" rtl="1">
              <a:buFont typeface="Wingdings" panose="05000000000000000000" pitchFamily="2" charset="2"/>
              <a:buChar char="v"/>
            </a:pPr>
            <a:r>
              <a:rPr lang="fa-IR" sz="2000" b="1" dirty="0"/>
              <a:t>سرکوب خشم همچنین می‌تواند منجر به افزایش مشکلات مرتبط با استرس مانند بی‌خوابی و بدخوابی، مشکلات گوارشی و سردرد شود</a:t>
            </a:r>
          </a:p>
          <a:p>
            <a:pPr algn="just" rtl="1"/>
            <a:endParaRPr lang="fa-IR" dirty="0"/>
          </a:p>
        </p:txBody>
      </p:sp>
    </p:spTree>
    <p:extLst>
      <p:ext uri="{BB962C8B-B14F-4D97-AF65-F5344CB8AC3E}">
        <p14:creationId xmlns:p14="http://schemas.microsoft.com/office/powerpoint/2010/main" val="12514395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8490" y="2348880"/>
            <a:ext cx="7756263" cy="3877815"/>
          </a:xfrm>
        </p:spPr>
        <p:txBody>
          <a:bodyPr/>
          <a:lstStyle/>
          <a:p>
            <a:pPr marL="0" indent="0" algn="ctr">
              <a:buNone/>
            </a:pPr>
            <a:endParaRPr lang="fa-IR" b="1" dirty="0" smtClean="0">
              <a:cs typeface="B Nazanin" panose="00000400000000000000" pitchFamily="2" charset="-78"/>
            </a:endParaRPr>
          </a:p>
          <a:p>
            <a:pPr marL="0" indent="0" algn="ctr">
              <a:buNone/>
            </a:pPr>
            <a:r>
              <a:rPr lang="fa-IR" sz="3200" b="1" dirty="0" smtClean="0">
                <a:cs typeface="B Nazanin" panose="00000400000000000000" pitchFamily="2" charset="-78"/>
              </a:rPr>
              <a:t>ممنون </a:t>
            </a:r>
            <a:r>
              <a:rPr lang="fa-IR" sz="3200" b="1" dirty="0">
                <a:cs typeface="B Nazanin" panose="00000400000000000000" pitchFamily="2" charset="-78"/>
              </a:rPr>
              <a:t>از حسن </a:t>
            </a:r>
            <a:r>
              <a:rPr lang="fa-IR" sz="3200" b="1" dirty="0" smtClean="0">
                <a:cs typeface="B Nazanin" panose="00000400000000000000" pitchFamily="2" charset="-78"/>
              </a:rPr>
              <a:t>توجهتان</a:t>
            </a:r>
            <a:endParaRPr lang="fa-IR" dirty="0"/>
          </a:p>
          <a:p>
            <a:endParaRPr lang="fa-IR" dirty="0"/>
          </a:p>
          <a:p>
            <a:pPr marL="0" indent="0" algn="ctr">
              <a:buNone/>
            </a:pPr>
            <a:r>
              <a:rPr lang="fa-IR" b="1" dirty="0">
                <a:cs typeface="B Nazanin" panose="00000400000000000000" pitchFamily="2" charset="-78"/>
              </a:rPr>
              <a:t>خسته </a:t>
            </a:r>
            <a:r>
              <a:rPr lang="fa-IR" b="1" dirty="0" smtClean="0">
                <a:cs typeface="B Nazanin" panose="00000400000000000000" pitchFamily="2" charset="-78"/>
              </a:rPr>
              <a:t>نباشید</a:t>
            </a:r>
            <a:endParaRPr lang="fa-IR" b="1" dirty="0">
              <a:cs typeface="B Nazanin" panose="00000400000000000000" pitchFamily="2" charset="-78"/>
            </a:endParaRPr>
          </a:p>
          <a:p>
            <a:pPr marL="0" indent="0">
              <a:buNone/>
            </a:pPr>
            <a:endParaRPr lang="fa-IR" dirty="0"/>
          </a:p>
        </p:txBody>
      </p:sp>
      <p:sp>
        <p:nvSpPr>
          <p:cNvPr id="6" name="Title 5"/>
          <p:cNvSpPr>
            <a:spLocks noGrp="1"/>
          </p:cNvSpPr>
          <p:nvPr>
            <p:ph type="title"/>
          </p:nvPr>
        </p:nvSpPr>
        <p:spPr/>
        <p:txBody>
          <a:bodyPr/>
          <a:lstStyle/>
          <a:p>
            <a:endParaRPr lang="fa-IR"/>
          </a:p>
        </p:txBody>
      </p:sp>
    </p:spTree>
    <p:extLst>
      <p:ext uri="{BB962C8B-B14F-4D97-AF65-F5344CB8AC3E}">
        <p14:creationId xmlns:p14="http://schemas.microsoft.com/office/powerpoint/2010/main" val="31376603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24"/>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theme1.xml><?xml version="1.0" encoding="utf-8"?>
<a:theme xmlns:a="http://schemas.openxmlformats.org/drawingml/2006/main" name="Hardcover">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Custom 2">
      <a:majorFont>
        <a:latin typeface="Century Schoolbook"/>
        <a:ea typeface=""/>
        <a:cs typeface="B Titr"/>
      </a:majorFont>
      <a:minorFont>
        <a:latin typeface="Century Schoolbook"/>
        <a:ea typeface=""/>
        <a:cs typeface="B Roya"/>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3788</TotalTime>
  <Words>945</Words>
  <Application>Microsoft Office PowerPoint</Application>
  <PresentationFormat>On-screen Show (4:3)</PresentationFormat>
  <Paragraphs>147</Paragraphs>
  <Slides>22</Slides>
  <Notes>3</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22</vt:i4>
      </vt:variant>
    </vt:vector>
  </HeadingPairs>
  <TitlesOfParts>
    <vt:vector size="37" baseType="lpstr">
      <vt:lpstr>Arial</vt:lpstr>
      <vt:lpstr>B Compset</vt:lpstr>
      <vt:lpstr>B Koodak</vt:lpstr>
      <vt:lpstr>B Mitra</vt:lpstr>
      <vt:lpstr>B Nazanin</vt:lpstr>
      <vt:lpstr>B Roya</vt:lpstr>
      <vt:lpstr>B Tabassom</vt:lpstr>
      <vt:lpstr>B Titr</vt:lpstr>
      <vt:lpstr>Calibri</vt:lpstr>
      <vt:lpstr>Century Schoolbook</vt:lpstr>
      <vt:lpstr>Garamond</vt:lpstr>
      <vt:lpstr>Times New Roman</vt:lpstr>
      <vt:lpstr>Wingdings</vt:lpstr>
      <vt:lpstr>Hardcover</vt:lpstr>
      <vt:lpstr>Organic</vt:lpstr>
      <vt:lpstr>PowerPoint Presentation</vt:lpstr>
      <vt:lpstr>PowerPoint Presentation</vt:lpstr>
      <vt:lpstr> اهداف اختصاصی دوره آموزشی</vt:lpstr>
      <vt:lpstr>تعریف خشم</vt:lpstr>
      <vt:lpstr>تفاوت خشم و پرخاشگری</vt:lpstr>
      <vt:lpstr>PowerPoint Presentation</vt:lpstr>
      <vt:lpstr>PowerPoint Presentation</vt:lpstr>
      <vt:lpstr>PowerPoint Presentation</vt:lpstr>
      <vt:lpstr>سناریو</vt:lpstr>
      <vt:lpstr>بررسی خشم از دیدگاه های مختلف روان شناسی </vt:lpstr>
      <vt:lpstr>دیدگاه رفتاری</vt:lpstr>
      <vt:lpstr>دیدگاه شناختی cbt</vt:lpstr>
      <vt:lpstr>علل ایجاد خشم و پرخاشگری </vt:lpstr>
      <vt:lpstr>سرنخ های هشدار دهنده خشم</vt:lpstr>
      <vt:lpstr>مهارت  کنترل خشم </vt:lpstr>
      <vt:lpstr>خودآگاهی هیجانی چیست</vt:lpstr>
      <vt:lpstr>تکنیک های مدیریت خشم</vt:lpstr>
      <vt:lpstr>PowerPoint Presentation</vt:lpstr>
      <vt:lpstr>PowerPoint Presentation</vt:lpstr>
      <vt:lpstr>PowerPoint Presentation</vt:lpstr>
      <vt:lpstr>پیامدهای خشم و سرکوب آن</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sony</dc:creator>
  <cp:lastModifiedBy>Leila Ghorbani</cp:lastModifiedBy>
  <cp:revision>461</cp:revision>
  <dcterms:created xsi:type="dcterms:W3CDTF">2017-12-16T01:11:42Z</dcterms:created>
  <dcterms:modified xsi:type="dcterms:W3CDTF">2024-10-19T09:16:11Z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82531F02-E14E-4AEF-8C6F-9102F262A654</vt:lpwstr>
  </property>
  <property fmtid="{D5CDD505-2E9C-101B-9397-08002B2CF9AE}" pid="3" name="ArticulatePath">
    <vt:lpwstr>مدیریت استرس</vt:lpwstr>
  </property>
</Properties>
</file>